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4080" r:id="rId2"/>
  </p:sldMasterIdLst>
  <p:notesMasterIdLst>
    <p:notesMasterId r:id="rId29"/>
  </p:notesMasterIdLst>
  <p:sldIdLst>
    <p:sldId id="257" r:id="rId3"/>
    <p:sldId id="270" r:id="rId4"/>
    <p:sldId id="265" r:id="rId5"/>
    <p:sldId id="258" r:id="rId6"/>
    <p:sldId id="259" r:id="rId7"/>
    <p:sldId id="279" r:id="rId8"/>
    <p:sldId id="261" r:id="rId9"/>
    <p:sldId id="284" r:id="rId10"/>
    <p:sldId id="267" r:id="rId11"/>
    <p:sldId id="278" r:id="rId12"/>
    <p:sldId id="262" r:id="rId13"/>
    <p:sldId id="263" r:id="rId14"/>
    <p:sldId id="266" r:id="rId15"/>
    <p:sldId id="291" r:id="rId16"/>
    <p:sldId id="292" r:id="rId17"/>
    <p:sldId id="293" r:id="rId18"/>
    <p:sldId id="351" r:id="rId19"/>
    <p:sldId id="271" r:id="rId20"/>
    <p:sldId id="280" r:id="rId21"/>
    <p:sldId id="333" r:id="rId22"/>
    <p:sldId id="319" r:id="rId23"/>
    <p:sldId id="337" r:id="rId24"/>
    <p:sldId id="336" r:id="rId25"/>
    <p:sldId id="289" r:id="rId26"/>
    <p:sldId id="283" r:id="rId27"/>
    <p:sldId id="352"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399"/>
    <a:srgbClr val="71FFB1"/>
    <a:srgbClr val="3494BA"/>
    <a:srgbClr val="9EC7D8"/>
    <a:srgbClr val="EDEDED"/>
    <a:srgbClr val="4A7090"/>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7085" autoAdjust="0"/>
  </p:normalViewPr>
  <p:slideViewPr>
    <p:cSldViewPr snapToGrid="0">
      <p:cViewPr>
        <p:scale>
          <a:sx n="100" d="100"/>
          <a:sy n="100" d="100"/>
        </p:scale>
        <p:origin x="-1464" y="-12"/>
      </p:cViewPr>
      <p:guideLst>
        <p:guide orient="horz" pos="2160"/>
        <p:guide pos="2880"/>
      </p:guideLst>
    </p:cSldViewPr>
  </p:slideViewPr>
  <p:outlineViewPr>
    <p:cViewPr>
      <p:scale>
        <a:sx n="33" d="100"/>
        <a:sy n="33" d="100"/>
      </p:scale>
      <p:origin x="0" y="2419"/>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5CB11-17D7-4098-BC6D-934E410C0034}"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zh-HK" altLang="en-US"/>
        </a:p>
      </dgm:t>
    </dgm:pt>
    <dgm:pt modelId="{0B47E6D4-5EA7-4967-9816-4FF4D830E775}">
      <dgm:prSet phldrT="[文字]" custT="1"/>
      <dgm:spPr/>
      <dgm:t>
        <a:bodyPr/>
        <a:lstStyle/>
        <a:p>
          <a:pPr algn="l"/>
          <a:r>
            <a:rPr lang="zh-TW" altLang="en-US" sz="1400" dirty="0" smtClean="0">
              <a:latin typeface="+mj-ea"/>
              <a:ea typeface="+mj-ea"/>
            </a:rPr>
            <a:t>學校管理層會議</a:t>
          </a:r>
          <a:endParaRPr lang="zh-HK" altLang="en-US" sz="1400" dirty="0">
            <a:latin typeface="+mj-ea"/>
            <a:ea typeface="+mj-ea"/>
          </a:endParaRPr>
        </a:p>
      </dgm:t>
    </dgm:pt>
    <dgm:pt modelId="{07DBC4A6-25F0-4231-A106-2C70BDB9B002}" type="parTrans" cxnId="{E2CBB34D-688F-40D7-8657-C711C74A367D}">
      <dgm:prSet/>
      <dgm:spPr/>
      <dgm:t>
        <a:bodyPr/>
        <a:lstStyle/>
        <a:p>
          <a:endParaRPr lang="zh-HK" altLang="en-US"/>
        </a:p>
      </dgm:t>
    </dgm:pt>
    <dgm:pt modelId="{AC39818F-FFDC-48A8-93BF-D46E79198A89}" type="sibTrans" cxnId="{E2CBB34D-688F-40D7-8657-C711C74A367D}">
      <dgm:prSet/>
      <dgm:spPr/>
      <dgm:t>
        <a:bodyPr/>
        <a:lstStyle/>
        <a:p>
          <a:endParaRPr lang="zh-HK" altLang="en-US"/>
        </a:p>
      </dgm:t>
    </dgm:pt>
    <dgm:pt modelId="{B46A5363-B263-4A84-9C81-F6A7BBC77064}">
      <dgm:prSet phldrT="[文字]" custT="1"/>
      <dgm:spPr/>
      <dgm:t>
        <a:bodyPr/>
        <a:lstStyle/>
        <a:p>
          <a:r>
            <a:rPr lang="zh-TW" altLang="en-US" sz="1400" dirty="0" smtClean="0">
              <a:latin typeface="+mj-ea"/>
              <a:ea typeface="+mj-ea"/>
            </a:rPr>
            <a:t>考察預備工作</a:t>
          </a:r>
          <a:endParaRPr lang="zh-HK" altLang="en-US" sz="1400" dirty="0">
            <a:latin typeface="+mj-ea"/>
            <a:ea typeface="+mj-ea"/>
          </a:endParaRPr>
        </a:p>
      </dgm:t>
    </dgm:pt>
    <dgm:pt modelId="{26AC6697-AC65-4B4A-A6F3-FC7929B68A3D}" type="parTrans" cxnId="{48FE8D8B-A304-404B-B77D-4DA6E9797F7B}">
      <dgm:prSet/>
      <dgm:spPr/>
      <dgm:t>
        <a:bodyPr/>
        <a:lstStyle/>
        <a:p>
          <a:endParaRPr lang="zh-HK" altLang="en-US"/>
        </a:p>
      </dgm:t>
    </dgm:pt>
    <dgm:pt modelId="{DF2FDD02-CF3E-465A-BA8C-97A6D70597BF}" type="sibTrans" cxnId="{48FE8D8B-A304-404B-B77D-4DA6E9797F7B}">
      <dgm:prSet/>
      <dgm:spPr/>
      <dgm:t>
        <a:bodyPr/>
        <a:lstStyle/>
        <a:p>
          <a:endParaRPr lang="zh-HK" altLang="en-US"/>
        </a:p>
      </dgm:t>
    </dgm:pt>
    <dgm:pt modelId="{E81B24FC-B5EA-463C-B5F9-8F027AC045DD}">
      <dgm:prSet phldrT="[文字]" custT="1"/>
      <dgm:spPr/>
      <dgm:t>
        <a:bodyPr/>
        <a:lstStyle/>
        <a:p>
          <a:r>
            <a:rPr lang="zh-TW" altLang="en-US" sz="1400" dirty="0" smtClean="0">
              <a:latin typeface="+mj-ea"/>
              <a:ea typeface="+mj-ea"/>
            </a:rPr>
            <a:t>講座</a:t>
          </a:r>
          <a:r>
            <a:rPr lang="en-US" altLang="zh-TW" sz="1400" dirty="0" smtClean="0">
              <a:latin typeface="+mj-ea"/>
              <a:ea typeface="+mj-ea"/>
            </a:rPr>
            <a:t>(</a:t>
          </a:r>
          <a:r>
            <a:rPr lang="zh-TW" altLang="en-US" sz="1400" dirty="0" smtClean="0">
              <a:latin typeface="+mj-ea"/>
              <a:ea typeface="+mj-ea"/>
            </a:rPr>
            <a:t>運用簡報「珍惜點滴」</a:t>
          </a:r>
          <a:r>
            <a:rPr lang="en-US" altLang="zh-TW" sz="1400" dirty="0" smtClean="0">
              <a:latin typeface="+mj-ea"/>
              <a:ea typeface="+mj-ea"/>
            </a:rPr>
            <a:t>) (30</a:t>
          </a:r>
          <a:r>
            <a:rPr lang="zh-TW" altLang="en-US" sz="1400" dirty="0" smtClean="0">
              <a:latin typeface="+mj-ea"/>
              <a:ea typeface="+mj-ea"/>
            </a:rPr>
            <a:t>分鐘</a:t>
          </a:r>
          <a:r>
            <a:rPr lang="en-US" altLang="zh-TW" sz="1400" dirty="0" smtClean="0">
              <a:latin typeface="+mj-ea"/>
              <a:ea typeface="+mj-ea"/>
            </a:rPr>
            <a:t>)</a:t>
          </a:r>
          <a:endParaRPr lang="zh-HK" altLang="en-US" sz="1400" dirty="0">
            <a:latin typeface="+mj-ea"/>
            <a:ea typeface="+mj-ea"/>
          </a:endParaRPr>
        </a:p>
      </dgm:t>
    </dgm:pt>
    <dgm:pt modelId="{465A1301-4AFF-492A-B8A5-E69ADA134F38}" type="parTrans" cxnId="{C4DA83F3-D476-45A3-9270-0557649083C0}">
      <dgm:prSet/>
      <dgm:spPr/>
      <dgm:t>
        <a:bodyPr/>
        <a:lstStyle/>
        <a:p>
          <a:endParaRPr lang="zh-HK" altLang="en-US"/>
        </a:p>
      </dgm:t>
    </dgm:pt>
    <dgm:pt modelId="{E109B1D1-0CFC-44E3-B6DB-BEC3B4489B94}" type="sibTrans" cxnId="{C4DA83F3-D476-45A3-9270-0557649083C0}">
      <dgm:prSet/>
      <dgm:spPr/>
      <dgm:t>
        <a:bodyPr/>
        <a:lstStyle/>
        <a:p>
          <a:endParaRPr lang="zh-HK" altLang="en-US"/>
        </a:p>
      </dgm:t>
    </dgm:pt>
    <dgm:pt modelId="{4C3E9883-2BC8-437F-A168-6148D2F743EB}">
      <dgm:prSet phldrT="[文字]" custT="1"/>
      <dgm:spPr/>
      <dgm:t>
        <a:bodyPr/>
        <a:lstStyle/>
        <a:p>
          <a:r>
            <a:rPr lang="zh-TW" altLang="en-US" sz="1400" dirty="0" smtClean="0">
              <a:latin typeface="+mj-ea"/>
              <a:ea typeface="+mj-ea"/>
            </a:rPr>
            <a:t>示範影片</a:t>
          </a:r>
          <a:r>
            <a:rPr lang="en-US" altLang="zh-TW" sz="1400" dirty="0" smtClean="0">
              <a:latin typeface="+mj-ea"/>
              <a:ea typeface="+mj-ea"/>
            </a:rPr>
            <a:t>(</a:t>
          </a:r>
          <a:r>
            <a:rPr lang="zh-TW" altLang="en-US" sz="1400" dirty="0" smtClean="0">
              <a:latin typeface="+mj-ea"/>
              <a:ea typeface="+mj-ea"/>
            </a:rPr>
            <a:t>觀看影片 「校園用水考察」</a:t>
          </a:r>
          <a:r>
            <a:rPr lang="en-US" altLang="zh-TW" sz="1400" dirty="0" smtClean="0">
              <a:latin typeface="+mj-ea"/>
              <a:ea typeface="+mj-ea"/>
            </a:rPr>
            <a:t>)</a:t>
          </a:r>
          <a:r>
            <a:rPr lang="zh-TW" altLang="en-US" sz="1400" dirty="0" smtClean="0">
              <a:latin typeface="+mj-ea"/>
              <a:ea typeface="+mj-ea"/>
            </a:rPr>
            <a:t> </a:t>
          </a:r>
          <a:r>
            <a:rPr lang="en-US" altLang="zh-TW" sz="1400" dirty="0" smtClean="0">
              <a:latin typeface="+mj-ea"/>
              <a:ea typeface="+mj-ea"/>
            </a:rPr>
            <a:t>(15</a:t>
          </a:r>
          <a:r>
            <a:rPr lang="zh-TW" altLang="en-US" sz="1400" dirty="0" smtClean="0">
              <a:latin typeface="+mj-ea"/>
              <a:ea typeface="+mj-ea"/>
            </a:rPr>
            <a:t>分鐘</a:t>
          </a:r>
          <a:r>
            <a:rPr lang="en-US" altLang="zh-TW" sz="1400" dirty="0" smtClean="0">
              <a:latin typeface="+mj-ea"/>
              <a:ea typeface="+mj-ea"/>
            </a:rPr>
            <a:t>)</a:t>
          </a:r>
          <a:endParaRPr lang="zh-HK" altLang="en-US" sz="1400" dirty="0">
            <a:latin typeface="+mj-ea"/>
            <a:ea typeface="+mj-ea"/>
          </a:endParaRPr>
        </a:p>
      </dgm:t>
    </dgm:pt>
    <dgm:pt modelId="{39C504F6-FD98-4513-A908-6D5899552674}" type="parTrans" cxnId="{822A4ABA-1CB4-4A0E-A74C-6DFE57CA1A24}">
      <dgm:prSet/>
      <dgm:spPr/>
      <dgm:t>
        <a:bodyPr/>
        <a:lstStyle/>
        <a:p>
          <a:endParaRPr lang="zh-HK" altLang="en-US"/>
        </a:p>
      </dgm:t>
    </dgm:pt>
    <dgm:pt modelId="{7D43FFC0-12D1-4214-A76E-625E79A3F473}" type="sibTrans" cxnId="{822A4ABA-1CB4-4A0E-A74C-6DFE57CA1A24}">
      <dgm:prSet/>
      <dgm:spPr/>
      <dgm:t>
        <a:bodyPr/>
        <a:lstStyle/>
        <a:p>
          <a:endParaRPr lang="zh-HK" altLang="en-US"/>
        </a:p>
      </dgm:t>
    </dgm:pt>
    <dgm:pt modelId="{A43DFB8A-1F3E-4BD8-BF0C-768ADA1A8BC3}" type="pres">
      <dgm:prSet presAssocID="{8545CB11-17D7-4098-BC6D-934E410C0034}" presName="outerComposite" presStyleCnt="0">
        <dgm:presLayoutVars>
          <dgm:chMax val="5"/>
          <dgm:dir/>
          <dgm:resizeHandles val="exact"/>
        </dgm:presLayoutVars>
      </dgm:prSet>
      <dgm:spPr/>
      <dgm:t>
        <a:bodyPr/>
        <a:lstStyle/>
        <a:p>
          <a:endParaRPr lang="zh-TW" altLang="en-US"/>
        </a:p>
      </dgm:t>
    </dgm:pt>
    <dgm:pt modelId="{237AEAE6-7EB7-4D6D-8B11-F838955AD2A6}" type="pres">
      <dgm:prSet presAssocID="{8545CB11-17D7-4098-BC6D-934E410C0034}" presName="dummyMaxCanvas" presStyleCnt="0">
        <dgm:presLayoutVars/>
      </dgm:prSet>
      <dgm:spPr/>
    </dgm:pt>
    <dgm:pt modelId="{41A90959-4F0F-4CA8-9097-56FD3274ED7C}" type="pres">
      <dgm:prSet presAssocID="{8545CB11-17D7-4098-BC6D-934E410C0034}" presName="FourNodes_1" presStyleLbl="node1" presStyleIdx="0" presStyleCnt="4">
        <dgm:presLayoutVars>
          <dgm:bulletEnabled val="1"/>
        </dgm:presLayoutVars>
      </dgm:prSet>
      <dgm:spPr/>
      <dgm:t>
        <a:bodyPr/>
        <a:lstStyle/>
        <a:p>
          <a:endParaRPr lang="zh-TW" altLang="en-US"/>
        </a:p>
      </dgm:t>
    </dgm:pt>
    <dgm:pt modelId="{DC01553D-F2E7-4DB0-88B5-C30FE21E8E82}" type="pres">
      <dgm:prSet presAssocID="{8545CB11-17D7-4098-BC6D-934E410C0034}" presName="FourNodes_2" presStyleLbl="node1" presStyleIdx="1" presStyleCnt="4">
        <dgm:presLayoutVars>
          <dgm:bulletEnabled val="1"/>
        </dgm:presLayoutVars>
      </dgm:prSet>
      <dgm:spPr/>
      <dgm:t>
        <a:bodyPr/>
        <a:lstStyle/>
        <a:p>
          <a:endParaRPr lang="zh-TW" altLang="en-US"/>
        </a:p>
      </dgm:t>
    </dgm:pt>
    <dgm:pt modelId="{B29072F1-8072-42C5-B00B-27EB2A7A50AB}" type="pres">
      <dgm:prSet presAssocID="{8545CB11-17D7-4098-BC6D-934E410C0034}" presName="FourNodes_3" presStyleLbl="node1" presStyleIdx="2" presStyleCnt="4">
        <dgm:presLayoutVars>
          <dgm:bulletEnabled val="1"/>
        </dgm:presLayoutVars>
      </dgm:prSet>
      <dgm:spPr/>
      <dgm:t>
        <a:bodyPr/>
        <a:lstStyle/>
        <a:p>
          <a:endParaRPr lang="zh-TW" altLang="en-US"/>
        </a:p>
      </dgm:t>
    </dgm:pt>
    <dgm:pt modelId="{F1221E29-C1FD-4B56-9CC1-C9655267EEBB}" type="pres">
      <dgm:prSet presAssocID="{8545CB11-17D7-4098-BC6D-934E410C0034}" presName="FourNodes_4" presStyleLbl="node1" presStyleIdx="3" presStyleCnt="4">
        <dgm:presLayoutVars>
          <dgm:bulletEnabled val="1"/>
        </dgm:presLayoutVars>
      </dgm:prSet>
      <dgm:spPr/>
      <dgm:t>
        <a:bodyPr/>
        <a:lstStyle/>
        <a:p>
          <a:endParaRPr lang="zh-HK" altLang="en-US"/>
        </a:p>
      </dgm:t>
    </dgm:pt>
    <dgm:pt modelId="{67502FFA-60F3-4498-AB46-753DD3CF481B}" type="pres">
      <dgm:prSet presAssocID="{8545CB11-17D7-4098-BC6D-934E410C0034}" presName="FourConn_1-2" presStyleLbl="fgAccFollowNode1" presStyleIdx="0" presStyleCnt="3">
        <dgm:presLayoutVars>
          <dgm:bulletEnabled val="1"/>
        </dgm:presLayoutVars>
      </dgm:prSet>
      <dgm:spPr/>
      <dgm:t>
        <a:bodyPr/>
        <a:lstStyle/>
        <a:p>
          <a:endParaRPr lang="zh-TW" altLang="en-US"/>
        </a:p>
      </dgm:t>
    </dgm:pt>
    <dgm:pt modelId="{734F9DEC-4E9E-4CC5-8F85-F61679465182}" type="pres">
      <dgm:prSet presAssocID="{8545CB11-17D7-4098-BC6D-934E410C0034}" presName="FourConn_2-3" presStyleLbl="fgAccFollowNode1" presStyleIdx="1" presStyleCnt="3">
        <dgm:presLayoutVars>
          <dgm:bulletEnabled val="1"/>
        </dgm:presLayoutVars>
      </dgm:prSet>
      <dgm:spPr/>
      <dgm:t>
        <a:bodyPr/>
        <a:lstStyle/>
        <a:p>
          <a:endParaRPr lang="zh-TW" altLang="en-US"/>
        </a:p>
      </dgm:t>
    </dgm:pt>
    <dgm:pt modelId="{B3EEEAE6-D52B-464A-B620-A6DEFDCA15D0}" type="pres">
      <dgm:prSet presAssocID="{8545CB11-17D7-4098-BC6D-934E410C0034}" presName="FourConn_3-4" presStyleLbl="fgAccFollowNode1" presStyleIdx="2" presStyleCnt="3">
        <dgm:presLayoutVars>
          <dgm:bulletEnabled val="1"/>
        </dgm:presLayoutVars>
      </dgm:prSet>
      <dgm:spPr/>
      <dgm:t>
        <a:bodyPr/>
        <a:lstStyle/>
        <a:p>
          <a:endParaRPr lang="zh-TW" altLang="en-US"/>
        </a:p>
      </dgm:t>
    </dgm:pt>
    <dgm:pt modelId="{1A82F9EF-A886-4C31-8CD5-F8F41F5BA67E}" type="pres">
      <dgm:prSet presAssocID="{8545CB11-17D7-4098-BC6D-934E410C0034}" presName="FourNodes_1_text" presStyleLbl="node1" presStyleIdx="3" presStyleCnt="4">
        <dgm:presLayoutVars>
          <dgm:bulletEnabled val="1"/>
        </dgm:presLayoutVars>
      </dgm:prSet>
      <dgm:spPr/>
      <dgm:t>
        <a:bodyPr/>
        <a:lstStyle/>
        <a:p>
          <a:endParaRPr lang="zh-TW" altLang="en-US"/>
        </a:p>
      </dgm:t>
    </dgm:pt>
    <dgm:pt modelId="{489D2BC9-9845-483E-841E-1C9647A47E88}" type="pres">
      <dgm:prSet presAssocID="{8545CB11-17D7-4098-BC6D-934E410C0034}" presName="FourNodes_2_text" presStyleLbl="node1" presStyleIdx="3" presStyleCnt="4">
        <dgm:presLayoutVars>
          <dgm:bulletEnabled val="1"/>
        </dgm:presLayoutVars>
      </dgm:prSet>
      <dgm:spPr/>
      <dgm:t>
        <a:bodyPr/>
        <a:lstStyle/>
        <a:p>
          <a:endParaRPr lang="zh-TW" altLang="en-US"/>
        </a:p>
      </dgm:t>
    </dgm:pt>
    <dgm:pt modelId="{679F9C0F-96D9-4551-8362-18E6550D859C}" type="pres">
      <dgm:prSet presAssocID="{8545CB11-17D7-4098-BC6D-934E410C0034}" presName="FourNodes_3_text" presStyleLbl="node1" presStyleIdx="3" presStyleCnt="4">
        <dgm:presLayoutVars>
          <dgm:bulletEnabled val="1"/>
        </dgm:presLayoutVars>
      </dgm:prSet>
      <dgm:spPr/>
      <dgm:t>
        <a:bodyPr/>
        <a:lstStyle/>
        <a:p>
          <a:endParaRPr lang="zh-TW" altLang="en-US"/>
        </a:p>
      </dgm:t>
    </dgm:pt>
    <dgm:pt modelId="{BC80F10B-773E-45B1-891F-0DEE6FD03F3E}" type="pres">
      <dgm:prSet presAssocID="{8545CB11-17D7-4098-BC6D-934E410C0034}" presName="FourNodes_4_text" presStyleLbl="node1" presStyleIdx="3" presStyleCnt="4">
        <dgm:presLayoutVars>
          <dgm:bulletEnabled val="1"/>
        </dgm:presLayoutVars>
      </dgm:prSet>
      <dgm:spPr/>
      <dgm:t>
        <a:bodyPr/>
        <a:lstStyle/>
        <a:p>
          <a:endParaRPr lang="zh-HK" altLang="en-US"/>
        </a:p>
      </dgm:t>
    </dgm:pt>
  </dgm:ptLst>
  <dgm:cxnLst>
    <dgm:cxn modelId="{822A4ABA-1CB4-4A0E-A74C-6DFE57CA1A24}" srcId="{8545CB11-17D7-4098-BC6D-934E410C0034}" destId="{4C3E9883-2BC8-437F-A168-6148D2F743EB}" srcOrd="3" destOrd="0" parTransId="{39C504F6-FD98-4513-A908-6D5899552674}" sibTransId="{7D43FFC0-12D1-4214-A76E-625E79A3F473}"/>
    <dgm:cxn modelId="{C4068E6B-F1A7-476F-9B6E-E76A78FF1AF7}" type="presOf" srcId="{4C3E9883-2BC8-437F-A168-6148D2F743EB}" destId="{F1221E29-C1FD-4B56-9CC1-C9655267EEBB}" srcOrd="0" destOrd="0" presId="urn:microsoft.com/office/officeart/2005/8/layout/vProcess5"/>
    <dgm:cxn modelId="{FD5CA12F-ACA3-49A7-8002-A7943245E504}" type="presOf" srcId="{AC39818F-FFDC-48A8-93BF-D46E79198A89}" destId="{67502FFA-60F3-4498-AB46-753DD3CF481B}" srcOrd="0" destOrd="0" presId="urn:microsoft.com/office/officeart/2005/8/layout/vProcess5"/>
    <dgm:cxn modelId="{AA3FCE0D-C318-43B2-B727-706BA1FDD038}" type="presOf" srcId="{B46A5363-B263-4A84-9C81-F6A7BBC77064}" destId="{489D2BC9-9845-483E-841E-1C9647A47E88}" srcOrd="1" destOrd="0" presId="urn:microsoft.com/office/officeart/2005/8/layout/vProcess5"/>
    <dgm:cxn modelId="{CCD7CAA8-11DA-455E-A279-A7229C627735}" type="presOf" srcId="{E81B24FC-B5EA-463C-B5F9-8F027AC045DD}" destId="{B29072F1-8072-42C5-B00B-27EB2A7A50AB}" srcOrd="0" destOrd="0" presId="urn:microsoft.com/office/officeart/2005/8/layout/vProcess5"/>
    <dgm:cxn modelId="{48FE8D8B-A304-404B-B77D-4DA6E9797F7B}" srcId="{8545CB11-17D7-4098-BC6D-934E410C0034}" destId="{B46A5363-B263-4A84-9C81-F6A7BBC77064}" srcOrd="1" destOrd="0" parTransId="{26AC6697-AC65-4B4A-A6F3-FC7929B68A3D}" sibTransId="{DF2FDD02-CF3E-465A-BA8C-97A6D70597BF}"/>
    <dgm:cxn modelId="{79448BBC-A121-4A8C-8376-21738E0EFF5A}" type="presOf" srcId="{8545CB11-17D7-4098-BC6D-934E410C0034}" destId="{A43DFB8A-1F3E-4BD8-BF0C-768ADA1A8BC3}" srcOrd="0" destOrd="0" presId="urn:microsoft.com/office/officeart/2005/8/layout/vProcess5"/>
    <dgm:cxn modelId="{C4DA83F3-D476-45A3-9270-0557649083C0}" srcId="{8545CB11-17D7-4098-BC6D-934E410C0034}" destId="{E81B24FC-B5EA-463C-B5F9-8F027AC045DD}" srcOrd="2" destOrd="0" parTransId="{465A1301-4AFF-492A-B8A5-E69ADA134F38}" sibTransId="{E109B1D1-0CFC-44E3-B6DB-BEC3B4489B94}"/>
    <dgm:cxn modelId="{F78B9C6F-C76D-4F38-A8FB-F326E0C4E03B}" type="presOf" srcId="{0B47E6D4-5EA7-4967-9816-4FF4D830E775}" destId="{1A82F9EF-A886-4C31-8CD5-F8F41F5BA67E}" srcOrd="1" destOrd="0" presId="urn:microsoft.com/office/officeart/2005/8/layout/vProcess5"/>
    <dgm:cxn modelId="{6DBEB5E3-0020-4B7F-B3CB-6E37332906AB}" type="presOf" srcId="{E109B1D1-0CFC-44E3-B6DB-BEC3B4489B94}" destId="{B3EEEAE6-D52B-464A-B620-A6DEFDCA15D0}" srcOrd="0" destOrd="0" presId="urn:microsoft.com/office/officeart/2005/8/layout/vProcess5"/>
    <dgm:cxn modelId="{E2CBB34D-688F-40D7-8657-C711C74A367D}" srcId="{8545CB11-17D7-4098-BC6D-934E410C0034}" destId="{0B47E6D4-5EA7-4967-9816-4FF4D830E775}" srcOrd="0" destOrd="0" parTransId="{07DBC4A6-25F0-4231-A106-2C70BDB9B002}" sibTransId="{AC39818F-FFDC-48A8-93BF-D46E79198A89}"/>
    <dgm:cxn modelId="{EC52B4DB-5F32-4423-92E7-D8AB42E0C9F8}" type="presOf" srcId="{E81B24FC-B5EA-463C-B5F9-8F027AC045DD}" destId="{679F9C0F-96D9-4551-8362-18E6550D859C}" srcOrd="1" destOrd="0" presId="urn:microsoft.com/office/officeart/2005/8/layout/vProcess5"/>
    <dgm:cxn modelId="{DB524B84-28A4-4D82-ADEE-D187C09B8884}" type="presOf" srcId="{DF2FDD02-CF3E-465A-BA8C-97A6D70597BF}" destId="{734F9DEC-4E9E-4CC5-8F85-F61679465182}" srcOrd="0" destOrd="0" presId="urn:microsoft.com/office/officeart/2005/8/layout/vProcess5"/>
    <dgm:cxn modelId="{D1C3040E-A26E-49ED-B478-51B17A255B46}" type="presOf" srcId="{B46A5363-B263-4A84-9C81-F6A7BBC77064}" destId="{DC01553D-F2E7-4DB0-88B5-C30FE21E8E82}" srcOrd="0" destOrd="0" presId="urn:microsoft.com/office/officeart/2005/8/layout/vProcess5"/>
    <dgm:cxn modelId="{D446653A-C53A-4BA7-8F7E-AB07FA5AA0CF}" type="presOf" srcId="{4C3E9883-2BC8-437F-A168-6148D2F743EB}" destId="{BC80F10B-773E-45B1-891F-0DEE6FD03F3E}" srcOrd="1" destOrd="0" presId="urn:microsoft.com/office/officeart/2005/8/layout/vProcess5"/>
    <dgm:cxn modelId="{86C0E3AA-807F-48DC-AE66-EAE6D4D26A8B}" type="presOf" srcId="{0B47E6D4-5EA7-4967-9816-4FF4D830E775}" destId="{41A90959-4F0F-4CA8-9097-56FD3274ED7C}" srcOrd="0" destOrd="0" presId="urn:microsoft.com/office/officeart/2005/8/layout/vProcess5"/>
    <dgm:cxn modelId="{F098260F-4006-4A1B-8466-B8F9AF0359AC}" type="presParOf" srcId="{A43DFB8A-1F3E-4BD8-BF0C-768ADA1A8BC3}" destId="{237AEAE6-7EB7-4D6D-8B11-F838955AD2A6}" srcOrd="0" destOrd="0" presId="urn:microsoft.com/office/officeart/2005/8/layout/vProcess5"/>
    <dgm:cxn modelId="{3EAA805B-016F-4C4B-8F43-5433B4291E81}" type="presParOf" srcId="{A43DFB8A-1F3E-4BD8-BF0C-768ADA1A8BC3}" destId="{41A90959-4F0F-4CA8-9097-56FD3274ED7C}" srcOrd="1" destOrd="0" presId="urn:microsoft.com/office/officeart/2005/8/layout/vProcess5"/>
    <dgm:cxn modelId="{7407EF52-00CB-4985-9725-15A9924A990C}" type="presParOf" srcId="{A43DFB8A-1F3E-4BD8-BF0C-768ADA1A8BC3}" destId="{DC01553D-F2E7-4DB0-88B5-C30FE21E8E82}" srcOrd="2" destOrd="0" presId="urn:microsoft.com/office/officeart/2005/8/layout/vProcess5"/>
    <dgm:cxn modelId="{4564E004-A69C-4756-B05D-3577432F5D69}" type="presParOf" srcId="{A43DFB8A-1F3E-4BD8-BF0C-768ADA1A8BC3}" destId="{B29072F1-8072-42C5-B00B-27EB2A7A50AB}" srcOrd="3" destOrd="0" presId="urn:microsoft.com/office/officeart/2005/8/layout/vProcess5"/>
    <dgm:cxn modelId="{289360C8-88C9-4FBA-8AA0-D226C6E556C2}" type="presParOf" srcId="{A43DFB8A-1F3E-4BD8-BF0C-768ADA1A8BC3}" destId="{F1221E29-C1FD-4B56-9CC1-C9655267EEBB}" srcOrd="4" destOrd="0" presId="urn:microsoft.com/office/officeart/2005/8/layout/vProcess5"/>
    <dgm:cxn modelId="{7ABD6E4B-253F-4705-BA0A-128644C0626A}" type="presParOf" srcId="{A43DFB8A-1F3E-4BD8-BF0C-768ADA1A8BC3}" destId="{67502FFA-60F3-4498-AB46-753DD3CF481B}" srcOrd="5" destOrd="0" presId="urn:microsoft.com/office/officeart/2005/8/layout/vProcess5"/>
    <dgm:cxn modelId="{B5F14614-3E95-4F0B-9331-25AD0E07A2A3}" type="presParOf" srcId="{A43DFB8A-1F3E-4BD8-BF0C-768ADA1A8BC3}" destId="{734F9DEC-4E9E-4CC5-8F85-F61679465182}" srcOrd="6" destOrd="0" presId="urn:microsoft.com/office/officeart/2005/8/layout/vProcess5"/>
    <dgm:cxn modelId="{7FA93E0C-BA94-4D75-8CBD-86B3397A5658}" type="presParOf" srcId="{A43DFB8A-1F3E-4BD8-BF0C-768ADA1A8BC3}" destId="{B3EEEAE6-D52B-464A-B620-A6DEFDCA15D0}" srcOrd="7" destOrd="0" presId="urn:microsoft.com/office/officeart/2005/8/layout/vProcess5"/>
    <dgm:cxn modelId="{5991E075-8A75-4B89-B656-67E471B21A0E}" type="presParOf" srcId="{A43DFB8A-1F3E-4BD8-BF0C-768ADA1A8BC3}" destId="{1A82F9EF-A886-4C31-8CD5-F8F41F5BA67E}" srcOrd="8" destOrd="0" presId="urn:microsoft.com/office/officeart/2005/8/layout/vProcess5"/>
    <dgm:cxn modelId="{DBC4E24D-96A6-487B-AD50-E1016A21BBFF}" type="presParOf" srcId="{A43DFB8A-1F3E-4BD8-BF0C-768ADA1A8BC3}" destId="{489D2BC9-9845-483E-841E-1C9647A47E88}" srcOrd="9" destOrd="0" presId="urn:microsoft.com/office/officeart/2005/8/layout/vProcess5"/>
    <dgm:cxn modelId="{C3B90D64-B866-4F1B-9A8D-3851DA30FE8D}" type="presParOf" srcId="{A43DFB8A-1F3E-4BD8-BF0C-768ADA1A8BC3}" destId="{679F9C0F-96D9-4551-8362-18E6550D859C}" srcOrd="10" destOrd="0" presId="urn:microsoft.com/office/officeart/2005/8/layout/vProcess5"/>
    <dgm:cxn modelId="{0273AA73-AE53-45EC-9F69-5849CB3287C2}" type="presParOf" srcId="{A43DFB8A-1F3E-4BD8-BF0C-768ADA1A8BC3}" destId="{BC80F10B-773E-45B1-891F-0DEE6FD03F3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5CB11-17D7-4098-BC6D-934E410C0034}"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zh-HK" altLang="en-US"/>
        </a:p>
      </dgm:t>
    </dgm:pt>
    <dgm:pt modelId="{0B47E6D4-5EA7-4967-9816-4FF4D830E775}">
      <dgm:prSet phldrT="[文字]" custT="1"/>
      <dgm:spPr/>
      <dgm:t>
        <a:bodyPr/>
        <a:lstStyle/>
        <a:p>
          <a:r>
            <a:rPr lang="zh-TW" altLang="en-US" sz="1400" dirty="0" smtClean="0">
              <a:latin typeface="+mj-ea"/>
              <a:ea typeface="+mj-ea"/>
            </a:rPr>
            <a:t>簡介 </a:t>
          </a:r>
          <a:r>
            <a:rPr lang="en-US" altLang="zh-TW" sz="1400" dirty="0" smtClean="0">
              <a:latin typeface="+mj-ea"/>
              <a:ea typeface="+mj-ea"/>
            </a:rPr>
            <a:t>(15</a:t>
          </a:r>
          <a:r>
            <a:rPr lang="zh-TW" altLang="en-US" sz="1400" dirty="0" smtClean="0">
              <a:latin typeface="+mj-ea"/>
              <a:ea typeface="+mj-ea"/>
            </a:rPr>
            <a:t>分鐘</a:t>
          </a:r>
          <a:r>
            <a:rPr lang="en-US" altLang="zh-TW" sz="1400" dirty="0" smtClean="0">
              <a:latin typeface="+mj-ea"/>
              <a:ea typeface="+mj-ea"/>
            </a:rPr>
            <a:t>)</a:t>
          </a:r>
          <a:endParaRPr lang="zh-HK" altLang="en-US" sz="1400" dirty="0">
            <a:latin typeface="+mj-ea"/>
            <a:ea typeface="+mj-ea"/>
          </a:endParaRPr>
        </a:p>
      </dgm:t>
    </dgm:pt>
    <dgm:pt modelId="{07DBC4A6-25F0-4231-A106-2C70BDB9B002}" type="parTrans" cxnId="{E2CBB34D-688F-40D7-8657-C711C74A367D}">
      <dgm:prSet/>
      <dgm:spPr/>
      <dgm:t>
        <a:bodyPr/>
        <a:lstStyle/>
        <a:p>
          <a:endParaRPr lang="zh-HK" altLang="en-US" sz="1400"/>
        </a:p>
      </dgm:t>
    </dgm:pt>
    <dgm:pt modelId="{AC39818F-FFDC-48A8-93BF-D46E79198A89}" type="sibTrans" cxnId="{E2CBB34D-688F-40D7-8657-C711C74A367D}">
      <dgm:prSet custT="1"/>
      <dgm:spPr/>
      <dgm:t>
        <a:bodyPr/>
        <a:lstStyle/>
        <a:p>
          <a:endParaRPr lang="zh-HK" altLang="en-US" sz="1400"/>
        </a:p>
      </dgm:t>
    </dgm:pt>
    <dgm:pt modelId="{B46A5363-B263-4A84-9C81-F6A7BBC77064}">
      <dgm:prSet phldrT="[文字]" custT="1"/>
      <dgm:spPr/>
      <dgm:t>
        <a:bodyPr/>
        <a:lstStyle/>
        <a:p>
          <a:r>
            <a:rPr lang="zh-TW" altLang="en-US" sz="1400" dirty="0" smtClean="0">
              <a:latin typeface="+mj-ea"/>
              <a:ea typeface="+mj-ea"/>
            </a:rPr>
            <a:t>考察任務 </a:t>
          </a:r>
          <a:r>
            <a:rPr lang="en-US" altLang="zh-TW" sz="1400" dirty="0" smtClean="0">
              <a:latin typeface="+mj-ea"/>
              <a:ea typeface="+mj-ea"/>
            </a:rPr>
            <a:t>(45</a:t>
          </a:r>
          <a:r>
            <a:rPr lang="zh-TW" altLang="en-US" sz="1400" dirty="0" smtClean="0">
              <a:latin typeface="+mj-ea"/>
              <a:ea typeface="+mj-ea"/>
            </a:rPr>
            <a:t>分鐘</a:t>
          </a:r>
          <a:r>
            <a:rPr lang="en-US" altLang="zh-TW" sz="1400" dirty="0" smtClean="0">
              <a:latin typeface="+mj-ea"/>
              <a:ea typeface="+mj-ea"/>
            </a:rPr>
            <a:t>)</a:t>
          </a:r>
          <a:endParaRPr lang="zh-HK" altLang="en-US" sz="1400" dirty="0">
            <a:latin typeface="+mj-ea"/>
            <a:ea typeface="+mj-ea"/>
          </a:endParaRPr>
        </a:p>
      </dgm:t>
    </dgm:pt>
    <dgm:pt modelId="{26AC6697-AC65-4B4A-A6F3-FC7929B68A3D}" type="parTrans" cxnId="{48FE8D8B-A304-404B-B77D-4DA6E9797F7B}">
      <dgm:prSet/>
      <dgm:spPr/>
      <dgm:t>
        <a:bodyPr/>
        <a:lstStyle/>
        <a:p>
          <a:endParaRPr lang="zh-HK" altLang="en-US" sz="1400"/>
        </a:p>
      </dgm:t>
    </dgm:pt>
    <dgm:pt modelId="{DF2FDD02-CF3E-465A-BA8C-97A6D70597BF}" type="sibTrans" cxnId="{48FE8D8B-A304-404B-B77D-4DA6E9797F7B}">
      <dgm:prSet custT="1"/>
      <dgm:spPr/>
      <dgm:t>
        <a:bodyPr/>
        <a:lstStyle/>
        <a:p>
          <a:endParaRPr lang="zh-HK" altLang="en-US" sz="1400"/>
        </a:p>
      </dgm:t>
    </dgm:pt>
    <dgm:pt modelId="{E81B24FC-B5EA-463C-B5F9-8F027AC045DD}">
      <dgm:prSet phldrT="[文字]" custT="1"/>
      <dgm:spPr/>
      <dgm:t>
        <a:bodyPr/>
        <a:lstStyle/>
        <a:p>
          <a:r>
            <a:rPr lang="zh-TW" altLang="en-US" sz="1400" dirty="0" smtClean="0">
              <a:latin typeface="+mj-ea"/>
              <a:ea typeface="+mj-ea"/>
            </a:rPr>
            <a:t>分組討論與報告 </a:t>
          </a:r>
          <a:r>
            <a:rPr lang="en-US" altLang="zh-TW" sz="1400" dirty="0" smtClean="0">
              <a:latin typeface="+mj-ea"/>
              <a:ea typeface="+mj-ea"/>
            </a:rPr>
            <a:t>(30-45</a:t>
          </a:r>
          <a:r>
            <a:rPr lang="zh-TW" altLang="en-US" sz="1400" dirty="0" smtClean="0">
              <a:latin typeface="+mj-ea"/>
              <a:ea typeface="+mj-ea"/>
            </a:rPr>
            <a:t>分鐘</a:t>
          </a:r>
          <a:r>
            <a:rPr lang="en-US" altLang="zh-TW" sz="1400" dirty="0" smtClean="0">
              <a:latin typeface="+mj-ea"/>
              <a:ea typeface="+mj-ea"/>
            </a:rPr>
            <a:t>)</a:t>
          </a:r>
          <a:endParaRPr lang="zh-HK" altLang="en-US" sz="1400" dirty="0">
            <a:latin typeface="+mj-ea"/>
            <a:ea typeface="+mj-ea"/>
          </a:endParaRPr>
        </a:p>
      </dgm:t>
    </dgm:pt>
    <dgm:pt modelId="{465A1301-4AFF-492A-B8A5-E69ADA134F38}" type="parTrans" cxnId="{C4DA83F3-D476-45A3-9270-0557649083C0}">
      <dgm:prSet/>
      <dgm:spPr/>
      <dgm:t>
        <a:bodyPr/>
        <a:lstStyle/>
        <a:p>
          <a:endParaRPr lang="zh-HK" altLang="en-US" sz="1400"/>
        </a:p>
      </dgm:t>
    </dgm:pt>
    <dgm:pt modelId="{E109B1D1-0CFC-44E3-B6DB-BEC3B4489B94}" type="sibTrans" cxnId="{C4DA83F3-D476-45A3-9270-0557649083C0}">
      <dgm:prSet custT="1"/>
      <dgm:spPr/>
      <dgm:t>
        <a:bodyPr/>
        <a:lstStyle/>
        <a:p>
          <a:endParaRPr lang="zh-HK" altLang="en-US" sz="1400"/>
        </a:p>
      </dgm:t>
    </dgm:pt>
    <dgm:pt modelId="{4C3E9883-2BC8-437F-A168-6148D2F743EB}">
      <dgm:prSet phldrT="[文字]" custT="1"/>
      <dgm:spPr/>
      <dgm:t>
        <a:bodyPr/>
        <a:lstStyle/>
        <a:p>
          <a:r>
            <a:rPr lang="zh-TW" altLang="en-US" sz="1400" dirty="0" smtClean="0">
              <a:latin typeface="+mj-ea"/>
              <a:ea typeface="+mj-ea"/>
            </a:rPr>
            <a:t>紀錄一週間水錶讀數</a:t>
          </a:r>
          <a:endParaRPr lang="zh-HK" altLang="en-US" sz="1400" dirty="0">
            <a:latin typeface="+mj-ea"/>
            <a:ea typeface="+mj-ea"/>
          </a:endParaRPr>
        </a:p>
      </dgm:t>
    </dgm:pt>
    <dgm:pt modelId="{39C504F6-FD98-4513-A908-6D5899552674}" type="parTrans" cxnId="{822A4ABA-1CB4-4A0E-A74C-6DFE57CA1A24}">
      <dgm:prSet/>
      <dgm:spPr/>
      <dgm:t>
        <a:bodyPr/>
        <a:lstStyle/>
        <a:p>
          <a:endParaRPr lang="zh-HK" altLang="en-US" sz="1400"/>
        </a:p>
      </dgm:t>
    </dgm:pt>
    <dgm:pt modelId="{7D43FFC0-12D1-4214-A76E-625E79A3F473}" type="sibTrans" cxnId="{822A4ABA-1CB4-4A0E-A74C-6DFE57CA1A24}">
      <dgm:prSet custT="1"/>
      <dgm:spPr/>
      <dgm:t>
        <a:bodyPr/>
        <a:lstStyle/>
        <a:p>
          <a:endParaRPr lang="zh-HK" altLang="en-US" sz="1400"/>
        </a:p>
      </dgm:t>
    </dgm:pt>
    <dgm:pt modelId="{706B3EDC-7D1B-4839-A627-FBE4749F53B9}">
      <dgm:prSet custT="1"/>
      <dgm:spPr/>
      <dgm:t>
        <a:bodyPr/>
        <a:lstStyle/>
        <a:p>
          <a:r>
            <a:rPr lang="zh-TW" altLang="en-US" sz="1400" dirty="0" smtClean="0">
              <a:latin typeface="+mj-ea"/>
              <a:ea typeface="+mj-ea"/>
            </a:rPr>
            <a:t>紀錄長假期前後水錶讀數</a:t>
          </a:r>
          <a:r>
            <a:rPr lang="en-US" altLang="zh-TW" sz="1400" dirty="0" smtClean="0">
              <a:latin typeface="+mj-ea"/>
              <a:ea typeface="+mj-ea"/>
            </a:rPr>
            <a:t>(</a:t>
          </a:r>
          <a:r>
            <a:rPr lang="zh-TW" altLang="en-US" sz="1400" dirty="0" smtClean="0">
              <a:latin typeface="+mj-ea"/>
              <a:ea typeface="+mj-ea"/>
            </a:rPr>
            <a:t>如適用</a:t>
          </a:r>
          <a:r>
            <a:rPr lang="en-US" altLang="zh-TW" sz="1400" dirty="0" smtClean="0">
              <a:latin typeface="+mj-ea"/>
              <a:ea typeface="+mj-ea"/>
            </a:rPr>
            <a:t>)</a:t>
          </a:r>
          <a:endParaRPr lang="zh-TW" altLang="en-US" sz="1400" dirty="0">
            <a:latin typeface="+mj-ea"/>
            <a:ea typeface="+mj-ea"/>
          </a:endParaRPr>
        </a:p>
      </dgm:t>
    </dgm:pt>
    <dgm:pt modelId="{EAD0419E-6838-4A7F-AD0C-8BEB80149F04}" type="parTrans" cxnId="{C2E7A0B4-DEEA-42E2-9DBE-0AB808FEF493}">
      <dgm:prSet/>
      <dgm:spPr/>
      <dgm:t>
        <a:bodyPr/>
        <a:lstStyle/>
        <a:p>
          <a:endParaRPr lang="zh-HK" altLang="en-US" sz="1400"/>
        </a:p>
      </dgm:t>
    </dgm:pt>
    <dgm:pt modelId="{6AAFC5CC-4DC2-4034-B745-ABC89624F6A8}" type="sibTrans" cxnId="{C2E7A0B4-DEEA-42E2-9DBE-0AB808FEF493}">
      <dgm:prSet/>
      <dgm:spPr/>
      <dgm:t>
        <a:bodyPr/>
        <a:lstStyle/>
        <a:p>
          <a:endParaRPr lang="zh-HK" altLang="en-US" sz="1400"/>
        </a:p>
      </dgm:t>
    </dgm:pt>
    <dgm:pt modelId="{A43DFB8A-1F3E-4BD8-BF0C-768ADA1A8BC3}" type="pres">
      <dgm:prSet presAssocID="{8545CB11-17D7-4098-BC6D-934E410C0034}" presName="outerComposite" presStyleCnt="0">
        <dgm:presLayoutVars>
          <dgm:chMax val="5"/>
          <dgm:dir/>
          <dgm:resizeHandles val="exact"/>
        </dgm:presLayoutVars>
      </dgm:prSet>
      <dgm:spPr/>
      <dgm:t>
        <a:bodyPr/>
        <a:lstStyle/>
        <a:p>
          <a:endParaRPr lang="zh-TW" altLang="en-US"/>
        </a:p>
      </dgm:t>
    </dgm:pt>
    <dgm:pt modelId="{237AEAE6-7EB7-4D6D-8B11-F838955AD2A6}" type="pres">
      <dgm:prSet presAssocID="{8545CB11-17D7-4098-BC6D-934E410C0034}" presName="dummyMaxCanvas" presStyleCnt="0">
        <dgm:presLayoutVars/>
      </dgm:prSet>
      <dgm:spPr/>
    </dgm:pt>
    <dgm:pt modelId="{B7070959-C6B9-4CF3-A6EB-7A66F1ED4961}" type="pres">
      <dgm:prSet presAssocID="{8545CB11-17D7-4098-BC6D-934E410C0034}" presName="FiveNodes_1" presStyleLbl="node1" presStyleIdx="0" presStyleCnt="5">
        <dgm:presLayoutVars>
          <dgm:bulletEnabled val="1"/>
        </dgm:presLayoutVars>
      </dgm:prSet>
      <dgm:spPr/>
      <dgm:t>
        <a:bodyPr/>
        <a:lstStyle/>
        <a:p>
          <a:endParaRPr lang="zh-TW" altLang="en-US"/>
        </a:p>
      </dgm:t>
    </dgm:pt>
    <dgm:pt modelId="{3C3BB91E-528F-45B0-BB43-E1B5E2BCE259}" type="pres">
      <dgm:prSet presAssocID="{8545CB11-17D7-4098-BC6D-934E410C0034}" presName="FiveNodes_2" presStyleLbl="node1" presStyleIdx="1" presStyleCnt="5">
        <dgm:presLayoutVars>
          <dgm:bulletEnabled val="1"/>
        </dgm:presLayoutVars>
      </dgm:prSet>
      <dgm:spPr/>
      <dgm:t>
        <a:bodyPr/>
        <a:lstStyle/>
        <a:p>
          <a:endParaRPr lang="zh-TW" altLang="en-US"/>
        </a:p>
      </dgm:t>
    </dgm:pt>
    <dgm:pt modelId="{5D819A8F-6D9B-4E19-A0E6-2ED161257B0B}" type="pres">
      <dgm:prSet presAssocID="{8545CB11-17D7-4098-BC6D-934E410C0034}" presName="FiveNodes_3" presStyleLbl="node1" presStyleIdx="2" presStyleCnt="5">
        <dgm:presLayoutVars>
          <dgm:bulletEnabled val="1"/>
        </dgm:presLayoutVars>
      </dgm:prSet>
      <dgm:spPr/>
      <dgm:t>
        <a:bodyPr/>
        <a:lstStyle/>
        <a:p>
          <a:endParaRPr lang="zh-TW" altLang="en-US"/>
        </a:p>
      </dgm:t>
    </dgm:pt>
    <dgm:pt modelId="{6FCD0DEE-9565-46F9-AF70-74E975FC5022}" type="pres">
      <dgm:prSet presAssocID="{8545CB11-17D7-4098-BC6D-934E410C0034}" presName="FiveNodes_4" presStyleLbl="node1" presStyleIdx="3" presStyleCnt="5">
        <dgm:presLayoutVars>
          <dgm:bulletEnabled val="1"/>
        </dgm:presLayoutVars>
      </dgm:prSet>
      <dgm:spPr/>
      <dgm:t>
        <a:bodyPr/>
        <a:lstStyle/>
        <a:p>
          <a:endParaRPr lang="zh-HK" altLang="en-US"/>
        </a:p>
      </dgm:t>
    </dgm:pt>
    <dgm:pt modelId="{9D824B18-1C18-4CA2-BC99-FFD023A43EB7}" type="pres">
      <dgm:prSet presAssocID="{8545CB11-17D7-4098-BC6D-934E410C0034}" presName="FiveNodes_5" presStyleLbl="node1" presStyleIdx="4" presStyleCnt="5">
        <dgm:presLayoutVars>
          <dgm:bulletEnabled val="1"/>
        </dgm:presLayoutVars>
      </dgm:prSet>
      <dgm:spPr/>
      <dgm:t>
        <a:bodyPr/>
        <a:lstStyle/>
        <a:p>
          <a:endParaRPr lang="zh-HK" altLang="en-US"/>
        </a:p>
      </dgm:t>
    </dgm:pt>
    <dgm:pt modelId="{73B761B7-6B02-4FF3-AE1D-EC1316FDEE84}" type="pres">
      <dgm:prSet presAssocID="{8545CB11-17D7-4098-BC6D-934E410C0034}" presName="FiveConn_1-2" presStyleLbl="fgAccFollowNode1" presStyleIdx="0" presStyleCnt="4">
        <dgm:presLayoutVars>
          <dgm:bulletEnabled val="1"/>
        </dgm:presLayoutVars>
      </dgm:prSet>
      <dgm:spPr/>
      <dgm:t>
        <a:bodyPr/>
        <a:lstStyle/>
        <a:p>
          <a:endParaRPr lang="zh-TW" altLang="en-US"/>
        </a:p>
      </dgm:t>
    </dgm:pt>
    <dgm:pt modelId="{31462F3C-2DC6-4BEA-9C2C-BED3F6A52D96}" type="pres">
      <dgm:prSet presAssocID="{8545CB11-17D7-4098-BC6D-934E410C0034}" presName="FiveConn_2-3" presStyleLbl="fgAccFollowNode1" presStyleIdx="1" presStyleCnt="4">
        <dgm:presLayoutVars>
          <dgm:bulletEnabled val="1"/>
        </dgm:presLayoutVars>
      </dgm:prSet>
      <dgm:spPr/>
      <dgm:t>
        <a:bodyPr/>
        <a:lstStyle/>
        <a:p>
          <a:endParaRPr lang="zh-TW" altLang="en-US"/>
        </a:p>
      </dgm:t>
    </dgm:pt>
    <dgm:pt modelId="{F191F149-D3F1-4B39-9F6B-700498B16DEC}" type="pres">
      <dgm:prSet presAssocID="{8545CB11-17D7-4098-BC6D-934E410C0034}" presName="FiveConn_3-4" presStyleLbl="fgAccFollowNode1" presStyleIdx="2" presStyleCnt="4">
        <dgm:presLayoutVars>
          <dgm:bulletEnabled val="1"/>
        </dgm:presLayoutVars>
      </dgm:prSet>
      <dgm:spPr/>
      <dgm:t>
        <a:bodyPr/>
        <a:lstStyle/>
        <a:p>
          <a:endParaRPr lang="zh-TW" altLang="en-US"/>
        </a:p>
      </dgm:t>
    </dgm:pt>
    <dgm:pt modelId="{30AB4B1F-5452-42CC-85D3-F3F33EBA92CB}" type="pres">
      <dgm:prSet presAssocID="{8545CB11-17D7-4098-BC6D-934E410C0034}" presName="FiveConn_4-5" presStyleLbl="fgAccFollowNode1" presStyleIdx="3" presStyleCnt="4">
        <dgm:presLayoutVars>
          <dgm:bulletEnabled val="1"/>
        </dgm:presLayoutVars>
      </dgm:prSet>
      <dgm:spPr/>
      <dgm:t>
        <a:bodyPr/>
        <a:lstStyle/>
        <a:p>
          <a:endParaRPr lang="zh-TW" altLang="en-US"/>
        </a:p>
      </dgm:t>
    </dgm:pt>
    <dgm:pt modelId="{5285D04C-FF27-412D-89CD-164A4E669BC3}" type="pres">
      <dgm:prSet presAssocID="{8545CB11-17D7-4098-BC6D-934E410C0034}" presName="FiveNodes_1_text" presStyleLbl="node1" presStyleIdx="4" presStyleCnt="5">
        <dgm:presLayoutVars>
          <dgm:bulletEnabled val="1"/>
        </dgm:presLayoutVars>
      </dgm:prSet>
      <dgm:spPr/>
      <dgm:t>
        <a:bodyPr/>
        <a:lstStyle/>
        <a:p>
          <a:endParaRPr lang="zh-TW" altLang="en-US"/>
        </a:p>
      </dgm:t>
    </dgm:pt>
    <dgm:pt modelId="{30D49DCA-0F3E-4C00-B87F-7D281F023794}" type="pres">
      <dgm:prSet presAssocID="{8545CB11-17D7-4098-BC6D-934E410C0034}" presName="FiveNodes_2_text" presStyleLbl="node1" presStyleIdx="4" presStyleCnt="5">
        <dgm:presLayoutVars>
          <dgm:bulletEnabled val="1"/>
        </dgm:presLayoutVars>
      </dgm:prSet>
      <dgm:spPr/>
      <dgm:t>
        <a:bodyPr/>
        <a:lstStyle/>
        <a:p>
          <a:endParaRPr lang="zh-TW" altLang="en-US"/>
        </a:p>
      </dgm:t>
    </dgm:pt>
    <dgm:pt modelId="{453D0C1B-DEF1-4DD9-9C95-D8A4DDC59A6E}" type="pres">
      <dgm:prSet presAssocID="{8545CB11-17D7-4098-BC6D-934E410C0034}" presName="FiveNodes_3_text" presStyleLbl="node1" presStyleIdx="4" presStyleCnt="5">
        <dgm:presLayoutVars>
          <dgm:bulletEnabled val="1"/>
        </dgm:presLayoutVars>
      </dgm:prSet>
      <dgm:spPr/>
      <dgm:t>
        <a:bodyPr/>
        <a:lstStyle/>
        <a:p>
          <a:endParaRPr lang="zh-TW" altLang="en-US"/>
        </a:p>
      </dgm:t>
    </dgm:pt>
    <dgm:pt modelId="{B12A89D8-1D80-4EFD-AA07-B7FFD4A24341}" type="pres">
      <dgm:prSet presAssocID="{8545CB11-17D7-4098-BC6D-934E410C0034}" presName="FiveNodes_4_text" presStyleLbl="node1" presStyleIdx="4" presStyleCnt="5">
        <dgm:presLayoutVars>
          <dgm:bulletEnabled val="1"/>
        </dgm:presLayoutVars>
      </dgm:prSet>
      <dgm:spPr/>
      <dgm:t>
        <a:bodyPr/>
        <a:lstStyle/>
        <a:p>
          <a:endParaRPr lang="zh-HK" altLang="en-US"/>
        </a:p>
      </dgm:t>
    </dgm:pt>
    <dgm:pt modelId="{AE6BDDE7-FC79-456A-B9F2-7562F651CACA}" type="pres">
      <dgm:prSet presAssocID="{8545CB11-17D7-4098-BC6D-934E410C0034}" presName="FiveNodes_5_text" presStyleLbl="node1" presStyleIdx="4" presStyleCnt="5">
        <dgm:presLayoutVars>
          <dgm:bulletEnabled val="1"/>
        </dgm:presLayoutVars>
      </dgm:prSet>
      <dgm:spPr/>
      <dgm:t>
        <a:bodyPr/>
        <a:lstStyle/>
        <a:p>
          <a:endParaRPr lang="zh-HK" altLang="en-US"/>
        </a:p>
      </dgm:t>
    </dgm:pt>
  </dgm:ptLst>
  <dgm:cxnLst>
    <dgm:cxn modelId="{DB0125E7-650F-46A1-B683-8398B311C25C}" type="presOf" srcId="{E109B1D1-0CFC-44E3-B6DB-BEC3B4489B94}" destId="{F191F149-D3F1-4B39-9F6B-700498B16DEC}" srcOrd="0" destOrd="0" presId="urn:microsoft.com/office/officeart/2005/8/layout/vProcess5"/>
    <dgm:cxn modelId="{C2E7A0B4-DEEA-42E2-9DBE-0AB808FEF493}" srcId="{8545CB11-17D7-4098-BC6D-934E410C0034}" destId="{706B3EDC-7D1B-4839-A627-FBE4749F53B9}" srcOrd="4" destOrd="0" parTransId="{EAD0419E-6838-4A7F-AD0C-8BEB80149F04}" sibTransId="{6AAFC5CC-4DC2-4034-B745-ABC89624F6A8}"/>
    <dgm:cxn modelId="{88FDAF58-1813-4EB8-BFDC-D8CF7FEC7FB0}" type="presOf" srcId="{B46A5363-B263-4A84-9C81-F6A7BBC77064}" destId="{3C3BB91E-528F-45B0-BB43-E1B5E2BCE259}" srcOrd="0" destOrd="0" presId="urn:microsoft.com/office/officeart/2005/8/layout/vProcess5"/>
    <dgm:cxn modelId="{A39ED574-BE1F-42F3-B985-5FC086B74766}" type="presOf" srcId="{7D43FFC0-12D1-4214-A76E-625E79A3F473}" destId="{30AB4B1F-5452-42CC-85D3-F3F33EBA92CB}" srcOrd="0" destOrd="0" presId="urn:microsoft.com/office/officeart/2005/8/layout/vProcess5"/>
    <dgm:cxn modelId="{665BDD5A-5902-49DE-8C4B-4755C48FF566}" type="presOf" srcId="{0B47E6D4-5EA7-4967-9816-4FF4D830E775}" destId="{5285D04C-FF27-412D-89CD-164A4E669BC3}" srcOrd="1" destOrd="0" presId="urn:microsoft.com/office/officeart/2005/8/layout/vProcess5"/>
    <dgm:cxn modelId="{E2CBB34D-688F-40D7-8657-C711C74A367D}" srcId="{8545CB11-17D7-4098-BC6D-934E410C0034}" destId="{0B47E6D4-5EA7-4967-9816-4FF4D830E775}" srcOrd="0" destOrd="0" parTransId="{07DBC4A6-25F0-4231-A106-2C70BDB9B002}" sibTransId="{AC39818F-FFDC-48A8-93BF-D46E79198A89}"/>
    <dgm:cxn modelId="{A7B227C8-A4AF-4B77-ADAA-DC8C5E33841E}" type="presOf" srcId="{8545CB11-17D7-4098-BC6D-934E410C0034}" destId="{A43DFB8A-1F3E-4BD8-BF0C-768ADA1A8BC3}" srcOrd="0" destOrd="0" presId="urn:microsoft.com/office/officeart/2005/8/layout/vProcess5"/>
    <dgm:cxn modelId="{D566EB3D-2489-4454-A393-D7A1388FB46F}" type="presOf" srcId="{4C3E9883-2BC8-437F-A168-6148D2F743EB}" destId="{6FCD0DEE-9565-46F9-AF70-74E975FC5022}" srcOrd="0" destOrd="0" presId="urn:microsoft.com/office/officeart/2005/8/layout/vProcess5"/>
    <dgm:cxn modelId="{C4DA83F3-D476-45A3-9270-0557649083C0}" srcId="{8545CB11-17D7-4098-BC6D-934E410C0034}" destId="{E81B24FC-B5EA-463C-B5F9-8F027AC045DD}" srcOrd="2" destOrd="0" parTransId="{465A1301-4AFF-492A-B8A5-E69ADA134F38}" sibTransId="{E109B1D1-0CFC-44E3-B6DB-BEC3B4489B94}"/>
    <dgm:cxn modelId="{239B28E6-0036-472A-9018-F3D376A69FA2}" type="presOf" srcId="{706B3EDC-7D1B-4839-A627-FBE4749F53B9}" destId="{AE6BDDE7-FC79-456A-B9F2-7562F651CACA}" srcOrd="1" destOrd="0" presId="urn:microsoft.com/office/officeart/2005/8/layout/vProcess5"/>
    <dgm:cxn modelId="{10F7599C-FC2E-4595-96E4-18BE10F28292}" type="presOf" srcId="{B46A5363-B263-4A84-9C81-F6A7BBC77064}" destId="{30D49DCA-0F3E-4C00-B87F-7D281F023794}" srcOrd="1" destOrd="0" presId="urn:microsoft.com/office/officeart/2005/8/layout/vProcess5"/>
    <dgm:cxn modelId="{950774AA-4DD6-4D90-A94F-BEA848EB7CF3}" type="presOf" srcId="{AC39818F-FFDC-48A8-93BF-D46E79198A89}" destId="{73B761B7-6B02-4FF3-AE1D-EC1316FDEE84}" srcOrd="0" destOrd="0" presId="urn:microsoft.com/office/officeart/2005/8/layout/vProcess5"/>
    <dgm:cxn modelId="{822A4ABA-1CB4-4A0E-A74C-6DFE57CA1A24}" srcId="{8545CB11-17D7-4098-BC6D-934E410C0034}" destId="{4C3E9883-2BC8-437F-A168-6148D2F743EB}" srcOrd="3" destOrd="0" parTransId="{39C504F6-FD98-4513-A908-6D5899552674}" sibTransId="{7D43FFC0-12D1-4214-A76E-625E79A3F473}"/>
    <dgm:cxn modelId="{E901E13E-B81D-44A6-A23A-1466B1504F0D}" type="presOf" srcId="{E81B24FC-B5EA-463C-B5F9-8F027AC045DD}" destId="{5D819A8F-6D9B-4E19-A0E6-2ED161257B0B}" srcOrd="0" destOrd="0" presId="urn:microsoft.com/office/officeart/2005/8/layout/vProcess5"/>
    <dgm:cxn modelId="{87FF61CA-B2F1-4394-9A1C-A63896BCDDC6}" type="presOf" srcId="{E81B24FC-B5EA-463C-B5F9-8F027AC045DD}" destId="{453D0C1B-DEF1-4DD9-9C95-D8A4DDC59A6E}" srcOrd="1" destOrd="0" presId="urn:microsoft.com/office/officeart/2005/8/layout/vProcess5"/>
    <dgm:cxn modelId="{B251871D-AA8B-4FED-ADF7-0EA7D2F67D86}" type="presOf" srcId="{DF2FDD02-CF3E-465A-BA8C-97A6D70597BF}" destId="{31462F3C-2DC6-4BEA-9C2C-BED3F6A52D96}" srcOrd="0" destOrd="0" presId="urn:microsoft.com/office/officeart/2005/8/layout/vProcess5"/>
    <dgm:cxn modelId="{9CF08C2C-FE83-408B-B42D-AC7AC64CB638}" type="presOf" srcId="{706B3EDC-7D1B-4839-A627-FBE4749F53B9}" destId="{9D824B18-1C18-4CA2-BC99-FFD023A43EB7}" srcOrd="0" destOrd="0" presId="urn:microsoft.com/office/officeart/2005/8/layout/vProcess5"/>
    <dgm:cxn modelId="{A11FBF4D-2387-48E7-85C8-5A2210AE273B}" type="presOf" srcId="{4C3E9883-2BC8-437F-A168-6148D2F743EB}" destId="{B12A89D8-1D80-4EFD-AA07-B7FFD4A24341}" srcOrd="1" destOrd="0" presId="urn:microsoft.com/office/officeart/2005/8/layout/vProcess5"/>
    <dgm:cxn modelId="{E3CB67D8-68AB-4E6B-B75C-DFC710116E7E}" type="presOf" srcId="{0B47E6D4-5EA7-4967-9816-4FF4D830E775}" destId="{B7070959-C6B9-4CF3-A6EB-7A66F1ED4961}" srcOrd="0" destOrd="0" presId="urn:microsoft.com/office/officeart/2005/8/layout/vProcess5"/>
    <dgm:cxn modelId="{48FE8D8B-A304-404B-B77D-4DA6E9797F7B}" srcId="{8545CB11-17D7-4098-BC6D-934E410C0034}" destId="{B46A5363-B263-4A84-9C81-F6A7BBC77064}" srcOrd="1" destOrd="0" parTransId="{26AC6697-AC65-4B4A-A6F3-FC7929B68A3D}" sibTransId="{DF2FDD02-CF3E-465A-BA8C-97A6D70597BF}"/>
    <dgm:cxn modelId="{C938769F-6D55-4500-953A-8335002FB144}" type="presParOf" srcId="{A43DFB8A-1F3E-4BD8-BF0C-768ADA1A8BC3}" destId="{237AEAE6-7EB7-4D6D-8B11-F838955AD2A6}" srcOrd="0" destOrd="0" presId="urn:microsoft.com/office/officeart/2005/8/layout/vProcess5"/>
    <dgm:cxn modelId="{504CADB9-0901-4648-ACD8-6F19452642DD}" type="presParOf" srcId="{A43DFB8A-1F3E-4BD8-BF0C-768ADA1A8BC3}" destId="{B7070959-C6B9-4CF3-A6EB-7A66F1ED4961}" srcOrd="1" destOrd="0" presId="urn:microsoft.com/office/officeart/2005/8/layout/vProcess5"/>
    <dgm:cxn modelId="{5A0A1890-8CDD-4786-BB55-9D45586E2885}" type="presParOf" srcId="{A43DFB8A-1F3E-4BD8-BF0C-768ADA1A8BC3}" destId="{3C3BB91E-528F-45B0-BB43-E1B5E2BCE259}" srcOrd="2" destOrd="0" presId="urn:microsoft.com/office/officeart/2005/8/layout/vProcess5"/>
    <dgm:cxn modelId="{8C15952C-BB15-4DF2-B4AA-5E4901463AD7}" type="presParOf" srcId="{A43DFB8A-1F3E-4BD8-BF0C-768ADA1A8BC3}" destId="{5D819A8F-6D9B-4E19-A0E6-2ED161257B0B}" srcOrd="3" destOrd="0" presId="urn:microsoft.com/office/officeart/2005/8/layout/vProcess5"/>
    <dgm:cxn modelId="{ABAC8A60-7AC6-4413-9760-DC6BE774254D}" type="presParOf" srcId="{A43DFB8A-1F3E-4BD8-BF0C-768ADA1A8BC3}" destId="{6FCD0DEE-9565-46F9-AF70-74E975FC5022}" srcOrd="4" destOrd="0" presId="urn:microsoft.com/office/officeart/2005/8/layout/vProcess5"/>
    <dgm:cxn modelId="{E4C2A0DA-205D-41CE-870C-02DC5D2409A6}" type="presParOf" srcId="{A43DFB8A-1F3E-4BD8-BF0C-768ADA1A8BC3}" destId="{9D824B18-1C18-4CA2-BC99-FFD023A43EB7}" srcOrd="5" destOrd="0" presId="urn:microsoft.com/office/officeart/2005/8/layout/vProcess5"/>
    <dgm:cxn modelId="{28CB2FF0-B926-4C5C-B7DB-5E119BF1C5A6}" type="presParOf" srcId="{A43DFB8A-1F3E-4BD8-BF0C-768ADA1A8BC3}" destId="{73B761B7-6B02-4FF3-AE1D-EC1316FDEE84}" srcOrd="6" destOrd="0" presId="urn:microsoft.com/office/officeart/2005/8/layout/vProcess5"/>
    <dgm:cxn modelId="{B4BEA76B-9068-44D7-8D97-A328132A21D7}" type="presParOf" srcId="{A43DFB8A-1F3E-4BD8-BF0C-768ADA1A8BC3}" destId="{31462F3C-2DC6-4BEA-9C2C-BED3F6A52D96}" srcOrd="7" destOrd="0" presId="urn:microsoft.com/office/officeart/2005/8/layout/vProcess5"/>
    <dgm:cxn modelId="{D5BE6FF8-B384-4C8D-8929-465EC0725B8C}" type="presParOf" srcId="{A43DFB8A-1F3E-4BD8-BF0C-768ADA1A8BC3}" destId="{F191F149-D3F1-4B39-9F6B-700498B16DEC}" srcOrd="8" destOrd="0" presId="urn:microsoft.com/office/officeart/2005/8/layout/vProcess5"/>
    <dgm:cxn modelId="{208D6932-0CA2-4A4A-8E54-828651CDA832}" type="presParOf" srcId="{A43DFB8A-1F3E-4BD8-BF0C-768ADA1A8BC3}" destId="{30AB4B1F-5452-42CC-85D3-F3F33EBA92CB}" srcOrd="9" destOrd="0" presId="urn:microsoft.com/office/officeart/2005/8/layout/vProcess5"/>
    <dgm:cxn modelId="{34BE91F1-02A3-48F5-92C0-9136BA53A78F}" type="presParOf" srcId="{A43DFB8A-1F3E-4BD8-BF0C-768ADA1A8BC3}" destId="{5285D04C-FF27-412D-89CD-164A4E669BC3}" srcOrd="10" destOrd="0" presId="urn:microsoft.com/office/officeart/2005/8/layout/vProcess5"/>
    <dgm:cxn modelId="{1736928F-93F8-4505-97AF-F28D828A1EF0}" type="presParOf" srcId="{A43DFB8A-1F3E-4BD8-BF0C-768ADA1A8BC3}" destId="{30D49DCA-0F3E-4C00-B87F-7D281F023794}" srcOrd="11" destOrd="0" presId="urn:microsoft.com/office/officeart/2005/8/layout/vProcess5"/>
    <dgm:cxn modelId="{C2829EBC-335B-4DB7-A635-D3BDE75DE8EB}" type="presParOf" srcId="{A43DFB8A-1F3E-4BD8-BF0C-768ADA1A8BC3}" destId="{453D0C1B-DEF1-4DD9-9C95-D8A4DDC59A6E}" srcOrd="12" destOrd="0" presId="urn:microsoft.com/office/officeart/2005/8/layout/vProcess5"/>
    <dgm:cxn modelId="{F9AF125F-7A0D-4DDD-9BD2-4ABFB7D68225}" type="presParOf" srcId="{A43DFB8A-1F3E-4BD8-BF0C-768ADA1A8BC3}" destId="{B12A89D8-1D80-4EFD-AA07-B7FFD4A24341}" srcOrd="13" destOrd="0" presId="urn:microsoft.com/office/officeart/2005/8/layout/vProcess5"/>
    <dgm:cxn modelId="{6831584C-4417-449C-98B2-EB2CE1F1E315}" type="presParOf" srcId="{A43DFB8A-1F3E-4BD8-BF0C-768ADA1A8BC3}" destId="{AE6BDDE7-FC79-456A-B9F2-7562F651CACA}" srcOrd="14"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45CB11-17D7-4098-BC6D-934E410C0034}"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zh-HK" altLang="en-US"/>
        </a:p>
      </dgm:t>
    </dgm:pt>
    <dgm:pt modelId="{0B47E6D4-5EA7-4967-9816-4FF4D830E775}">
      <dgm:prSet phldrT="[文字]" custT="1"/>
      <dgm:spPr/>
      <dgm:t>
        <a:bodyPr/>
        <a:lstStyle/>
        <a:p>
          <a:r>
            <a:rPr lang="zh-TW" altLang="en-US" sz="1400" dirty="0" smtClean="0">
              <a:latin typeface="+mj-ea"/>
              <a:ea typeface="+mj-ea"/>
            </a:rPr>
            <a:t>學生創作活動 </a:t>
          </a:r>
          <a:r>
            <a:rPr lang="en-US" altLang="zh-TW" sz="1400" dirty="0" smtClean="0">
              <a:latin typeface="+mj-ea"/>
              <a:ea typeface="+mj-ea"/>
            </a:rPr>
            <a:t>(30-45</a:t>
          </a:r>
          <a:r>
            <a:rPr lang="zh-TW" altLang="en-US" sz="1400" dirty="0" smtClean="0">
              <a:latin typeface="+mj-ea"/>
              <a:ea typeface="+mj-ea"/>
            </a:rPr>
            <a:t>分鐘</a:t>
          </a:r>
          <a:r>
            <a:rPr lang="en-US" altLang="zh-TW" sz="1400" dirty="0" smtClean="0">
              <a:latin typeface="+mj-ea"/>
              <a:ea typeface="+mj-ea"/>
            </a:rPr>
            <a:t>)</a:t>
          </a:r>
          <a:endParaRPr lang="zh-HK" altLang="en-US" sz="1400" dirty="0">
            <a:latin typeface="+mj-ea"/>
            <a:ea typeface="+mj-ea"/>
          </a:endParaRPr>
        </a:p>
      </dgm:t>
    </dgm:pt>
    <dgm:pt modelId="{07DBC4A6-25F0-4231-A106-2C70BDB9B002}" type="parTrans" cxnId="{E2CBB34D-688F-40D7-8657-C711C74A367D}">
      <dgm:prSet/>
      <dgm:spPr/>
      <dgm:t>
        <a:bodyPr/>
        <a:lstStyle/>
        <a:p>
          <a:endParaRPr lang="zh-HK" altLang="en-US" sz="1400"/>
        </a:p>
      </dgm:t>
    </dgm:pt>
    <dgm:pt modelId="{AC39818F-FFDC-48A8-93BF-D46E79198A89}" type="sibTrans" cxnId="{E2CBB34D-688F-40D7-8657-C711C74A367D}">
      <dgm:prSet custT="1"/>
      <dgm:spPr/>
      <dgm:t>
        <a:bodyPr/>
        <a:lstStyle/>
        <a:p>
          <a:endParaRPr lang="zh-HK" altLang="en-US" sz="1400"/>
        </a:p>
      </dgm:t>
    </dgm:pt>
    <dgm:pt modelId="{B46A5363-B263-4A84-9C81-F6A7BBC77064}">
      <dgm:prSet phldrT="[文字]" custT="1"/>
      <dgm:spPr/>
      <dgm:t>
        <a:bodyPr/>
        <a:lstStyle/>
        <a:p>
          <a:r>
            <a:rPr lang="zh-TW" altLang="en-US" sz="1400" dirty="0" smtClean="0">
              <a:latin typeface="+mj-ea"/>
              <a:ea typeface="+mj-ea"/>
            </a:rPr>
            <a:t>推行改善用水行動監察用水量</a:t>
          </a:r>
          <a:endParaRPr lang="zh-HK" altLang="en-US" sz="1400" dirty="0">
            <a:latin typeface="+mj-ea"/>
            <a:ea typeface="+mj-ea"/>
          </a:endParaRPr>
        </a:p>
      </dgm:t>
    </dgm:pt>
    <dgm:pt modelId="{26AC6697-AC65-4B4A-A6F3-FC7929B68A3D}" type="parTrans" cxnId="{48FE8D8B-A304-404B-B77D-4DA6E9797F7B}">
      <dgm:prSet/>
      <dgm:spPr/>
      <dgm:t>
        <a:bodyPr/>
        <a:lstStyle/>
        <a:p>
          <a:endParaRPr lang="zh-HK" altLang="en-US" sz="1400"/>
        </a:p>
      </dgm:t>
    </dgm:pt>
    <dgm:pt modelId="{DF2FDD02-CF3E-465A-BA8C-97A6D70597BF}" type="sibTrans" cxnId="{48FE8D8B-A304-404B-B77D-4DA6E9797F7B}">
      <dgm:prSet custT="1"/>
      <dgm:spPr/>
      <dgm:t>
        <a:bodyPr/>
        <a:lstStyle/>
        <a:p>
          <a:endParaRPr lang="zh-HK" altLang="en-US" sz="1400"/>
        </a:p>
      </dgm:t>
    </dgm:pt>
    <dgm:pt modelId="{E81B24FC-B5EA-463C-B5F9-8F027AC045DD}">
      <dgm:prSet phldrT="[文字]" custT="1"/>
      <dgm:spPr/>
      <dgm:t>
        <a:bodyPr/>
        <a:lstStyle/>
        <a:p>
          <a:r>
            <a:rPr lang="zh-TW" altLang="en-US" sz="1400" dirty="0" smtClean="0">
              <a:latin typeface="+mj-ea"/>
              <a:ea typeface="+mj-ea"/>
            </a:rPr>
            <a:t>通知水務署以便跟進</a:t>
          </a:r>
          <a:endParaRPr lang="zh-HK" altLang="en-US" sz="1400" dirty="0">
            <a:latin typeface="+mj-ea"/>
            <a:ea typeface="+mj-ea"/>
          </a:endParaRPr>
        </a:p>
      </dgm:t>
    </dgm:pt>
    <dgm:pt modelId="{465A1301-4AFF-492A-B8A5-E69ADA134F38}" type="parTrans" cxnId="{C4DA83F3-D476-45A3-9270-0557649083C0}">
      <dgm:prSet/>
      <dgm:spPr/>
      <dgm:t>
        <a:bodyPr/>
        <a:lstStyle/>
        <a:p>
          <a:endParaRPr lang="zh-HK" altLang="en-US" sz="1400"/>
        </a:p>
      </dgm:t>
    </dgm:pt>
    <dgm:pt modelId="{E109B1D1-0CFC-44E3-B6DB-BEC3B4489B94}" type="sibTrans" cxnId="{C4DA83F3-D476-45A3-9270-0557649083C0}">
      <dgm:prSet/>
      <dgm:spPr/>
      <dgm:t>
        <a:bodyPr/>
        <a:lstStyle/>
        <a:p>
          <a:endParaRPr lang="zh-HK" altLang="en-US" sz="1400"/>
        </a:p>
      </dgm:t>
    </dgm:pt>
    <dgm:pt modelId="{A43DFB8A-1F3E-4BD8-BF0C-768ADA1A8BC3}" type="pres">
      <dgm:prSet presAssocID="{8545CB11-17D7-4098-BC6D-934E410C0034}" presName="outerComposite" presStyleCnt="0">
        <dgm:presLayoutVars>
          <dgm:chMax val="5"/>
          <dgm:dir/>
          <dgm:resizeHandles val="exact"/>
        </dgm:presLayoutVars>
      </dgm:prSet>
      <dgm:spPr/>
      <dgm:t>
        <a:bodyPr/>
        <a:lstStyle/>
        <a:p>
          <a:endParaRPr lang="zh-TW" altLang="en-US"/>
        </a:p>
      </dgm:t>
    </dgm:pt>
    <dgm:pt modelId="{237AEAE6-7EB7-4D6D-8B11-F838955AD2A6}" type="pres">
      <dgm:prSet presAssocID="{8545CB11-17D7-4098-BC6D-934E410C0034}" presName="dummyMaxCanvas" presStyleCnt="0">
        <dgm:presLayoutVars/>
      </dgm:prSet>
      <dgm:spPr/>
    </dgm:pt>
    <dgm:pt modelId="{25CF4062-E63A-41D4-8AFD-4C61C8AF3D7E}" type="pres">
      <dgm:prSet presAssocID="{8545CB11-17D7-4098-BC6D-934E410C0034}" presName="ThreeNodes_1" presStyleLbl="node1" presStyleIdx="0" presStyleCnt="3">
        <dgm:presLayoutVars>
          <dgm:bulletEnabled val="1"/>
        </dgm:presLayoutVars>
      </dgm:prSet>
      <dgm:spPr/>
      <dgm:t>
        <a:bodyPr/>
        <a:lstStyle/>
        <a:p>
          <a:endParaRPr lang="zh-HK" altLang="en-US"/>
        </a:p>
      </dgm:t>
    </dgm:pt>
    <dgm:pt modelId="{ADEE0CBD-17DE-42A5-987B-43FB15B7F1F3}" type="pres">
      <dgm:prSet presAssocID="{8545CB11-17D7-4098-BC6D-934E410C0034}" presName="ThreeNodes_2" presStyleLbl="node1" presStyleIdx="1" presStyleCnt="3">
        <dgm:presLayoutVars>
          <dgm:bulletEnabled val="1"/>
        </dgm:presLayoutVars>
      </dgm:prSet>
      <dgm:spPr/>
      <dgm:t>
        <a:bodyPr/>
        <a:lstStyle/>
        <a:p>
          <a:endParaRPr lang="zh-HK" altLang="en-US"/>
        </a:p>
      </dgm:t>
    </dgm:pt>
    <dgm:pt modelId="{018E759D-B956-4683-9034-92A8E8F6233C}" type="pres">
      <dgm:prSet presAssocID="{8545CB11-17D7-4098-BC6D-934E410C0034}" presName="ThreeNodes_3" presStyleLbl="node1" presStyleIdx="2" presStyleCnt="3">
        <dgm:presLayoutVars>
          <dgm:bulletEnabled val="1"/>
        </dgm:presLayoutVars>
      </dgm:prSet>
      <dgm:spPr/>
      <dgm:t>
        <a:bodyPr/>
        <a:lstStyle/>
        <a:p>
          <a:endParaRPr lang="zh-HK" altLang="en-US"/>
        </a:p>
      </dgm:t>
    </dgm:pt>
    <dgm:pt modelId="{A14386D5-D89B-46F8-A74D-78B58CE185EE}" type="pres">
      <dgm:prSet presAssocID="{8545CB11-17D7-4098-BC6D-934E410C0034}" presName="ThreeConn_1-2" presStyleLbl="fgAccFollowNode1" presStyleIdx="0" presStyleCnt="2">
        <dgm:presLayoutVars>
          <dgm:bulletEnabled val="1"/>
        </dgm:presLayoutVars>
      </dgm:prSet>
      <dgm:spPr/>
      <dgm:t>
        <a:bodyPr/>
        <a:lstStyle/>
        <a:p>
          <a:endParaRPr lang="zh-TW" altLang="en-US"/>
        </a:p>
      </dgm:t>
    </dgm:pt>
    <dgm:pt modelId="{DA8D70DD-F5F5-49F8-A50F-BC07A8574C70}" type="pres">
      <dgm:prSet presAssocID="{8545CB11-17D7-4098-BC6D-934E410C0034}" presName="ThreeConn_2-3" presStyleLbl="fgAccFollowNode1" presStyleIdx="1" presStyleCnt="2">
        <dgm:presLayoutVars>
          <dgm:bulletEnabled val="1"/>
        </dgm:presLayoutVars>
      </dgm:prSet>
      <dgm:spPr/>
      <dgm:t>
        <a:bodyPr/>
        <a:lstStyle/>
        <a:p>
          <a:endParaRPr lang="zh-TW" altLang="en-US"/>
        </a:p>
      </dgm:t>
    </dgm:pt>
    <dgm:pt modelId="{8DFB33A0-2E42-43AB-8C0B-E34A90DA095C}" type="pres">
      <dgm:prSet presAssocID="{8545CB11-17D7-4098-BC6D-934E410C0034}" presName="ThreeNodes_1_text" presStyleLbl="node1" presStyleIdx="2" presStyleCnt="3">
        <dgm:presLayoutVars>
          <dgm:bulletEnabled val="1"/>
        </dgm:presLayoutVars>
      </dgm:prSet>
      <dgm:spPr/>
      <dgm:t>
        <a:bodyPr/>
        <a:lstStyle/>
        <a:p>
          <a:endParaRPr lang="zh-HK" altLang="en-US"/>
        </a:p>
      </dgm:t>
    </dgm:pt>
    <dgm:pt modelId="{469425ED-C83D-43C6-A376-63B665749A58}" type="pres">
      <dgm:prSet presAssocID="{8545CB11-17D7-4098-BC6D-934E410C0034}" presName="ThreeNodes_2_text" presStyleLbl="node1" presStyleIdx="2" presStyleCnt="3">
        <dgm:presLayoutVars>
          <dgm:bulletEnabled val="1"/>
        </dgm:presLayoutVars>
      </dgm:prSet>
      <dgm:spPr/>
      <dgm:t>
        <a:bodyPr/>
        <a:lstStyle/>
        <a:p>
          <a:endParaRPr lang="zh-HK" altLang="en-US"/>
        </a:p>
      </dgm:t>
    </dgm:pt>
    <dgm:pt modelId="{471DB2D3-181F-4D2A-85E0-EA60287130F9}" type="pres">
      <dgm:prSet presAssocID="{8545CB11-17D7-4098-BC6D-934E410C0034}" presName="ThreeNodes_3_text" presStyleLbl="node1" presStyleIdx="2" presStyleCnt="3">
        <dgm:presLayoutVars>
          <dgm:bulletEnabled val="1"/>
        </dgm:presLayoutVars>
      </dgm:prSet>
      <dgm:spPr/>
      <dgm:t>
        <a:bodyPr/>
        <a:lstStyle/>
        <a:p>
          <a:endParaRPr lang="zh-HK" altLang="en-US"/>
        </a:p>
      </dgm:t>
    </dgm:pt>
  </dgm:ptLst>
  <dgm:cxnLst>
    <dgm:cxn modelId="{C4C8FF22-64BE-4A48-AAF3-9EE3C6652D8E}" type="presOf" srcId="{E81B24FC-B5EA-463C-B5F9-8F027AC045DD}" destId="{018E759D-B956-4683-9034-92A8E8F6233C}" srcOrd="0" destOrd="0" presId="urn:microsoft.com/office/officeart/2005/8/layout/vProcess5"/>
    <dgm:cxn modelId="{E2CBB34D-688F-40D7-8657-C711C74A367D}" srcId="{8545CB11-17D7-4098-BC6D-934E410C0034}" destId="{0B47E6D4-5EA7-4967-9816-4FF4D830E775}" srcOrd="0" destOrd="0" parTransId="{07DBC4A6-25F0-4231-A106-2C70BDB9B002}" sibTransId="{AC39818F-FFDC-48A8-93BF-D46E79198A89}"/>
    <dgm:cxn modelId="{C4DA83F3-D476-45A3-9270-0557649083C0}" srcId="{8545CB11-17D7-4098-BC6D-934E410C0034}" destId="{E81B24FC-B5EA-463C-B5F9-8F027AC045DD}" srcOrd="2" destOrd="0" parTransId="{465A1301-4AFF-492A-B8A5-E69ADA134F38}" sibTransId="{E109B1D1-0CFC-44E3-B6DB-BEC3B4489B94}"/>
    <dgm:cxn modelId="{848BE013-7A81-40E5-B361-3BCB1C7B558C}" type="presOf" srcId="{AC39818F-FFDC-48A8-93BF-D46E79198A89}" destId="{A14386D5-D89B-46F8-A74D-78B58CE185EE}" srcOrd="0" destOrd="0" presId="urn:microsoft.com/office/officeart/2005/8/layout/vProcess5"/>
    <dgm:cxn modelId="{1CFB5287-50FB-41D8-B1FA-18777C58C539}" type="presOf" srcId="{0B47E6D4-5EA7-4967-9816-4FF4D830E775}" destId="{8DFB33A0-2E42-43AB-8C0B-E34A90DA095C}" srcOrd="1" destOrd="0" presId="urn:microsoft.com/office/officeart/2005/8/layout/vProcess5"/>
    <dgm:cxn modelId="{5601928B-4B37-4685-A26A-8BEE7AE817D9}" type="presOf" srcId="{0B47E6D4-5EA7-4967-9816-4FF4D830E775}" destId="{25CF4062-E63A-41D4-8AFD-4C61C8AF3D7E}" srcOrd="0" destOrd="0" presId="urn:microsoft.com/office/officeart/2005/8/layout/vProcess5"/>
    <dgm:cxn modelId="{F0C6373A-1773-4379-B095-2C012F54312D}" type="presOf" srcId="{E81B24FC-B5EA-463C-B5F9-8F027AC045DD}" destId="{471DB2D3-181F-4D2A-85E0-EA60287130F9}" srcOrd="1" destOrd="0" presId="urn:microsoft.com/office/officeart/2005/8/layout/vProcess5"/>
    <dgm:cxn modelId="{AB3BE2E8-3CEB-4C7B-94F6-E1FF603B9053}" type="presOf" srcId="{8545CB11-17D7-4098-BC6D-934E410C0034}" destId="{A43DFB8A-1F3E-4BD8-BF0C-768ADA1A8BC3}" srcOrd="0" destOrd="0" presId="urn:microsoft.com/office/officeart/2005/8/layout/vProcess5"/>
    <dgm:cxn modelId="{38C065AA-0E87-48FC-B415-37AA4E53968E}" type="presOf" srcId="{B46A5363-B263-4A84-9C81-F6A7BBC77064}" destId="{469425ED-C83D-43C6-A376-63B665749A58}" srcOrd="1" destOrd="0" presId="urn:microsoft.com/office/officeart/2005/8/layout/vProcess5"/>
    <dgm:cxn modelId="{834834CF-9E80-4DE0-9098-8390391F14C4}" type="presOf" srcId="{DF2FDD02-CF3E-465A-BA8C-97A6D70597BF}" destId="{DA8D70DD-F5F5-49F8-A50F-BC07A8574C70}" srcOrd="0" destOrd="0" presId="urn:microsoft.com/office/officeart/2005/8/layout/vProcess5"/>
    <dgm:cxn modelId="{5ED3E2DE-AC57-4D5B-8AD5-09CDFF771DC0}" type="presOf" srcId="{B46A5363-B263-4A84-9C81-F6A7BBC77064}" destId="{ADEE0CBD-17DE-42A5-987B-43FB15B7F1F3}" srcOrd="0" destOrd="0" presId="urn:microsoft.com/office/officeart/2005/8/layout/vProcess5"/>
    <dgm:cxn modelId="{48FE8D8B-A304-404B-B77D-4DA6E9797F7B}" srcId="{8545CB11-17D7-4098-BC6D-934E410C0034}" destId="{B46A5363-B263-4A84-9C81-F6A7BBC77064}" srcOrd="1" destOrd="0" parTransId="{26AC6697-AC65-4B4A-A6F3-FC7929B68A3D}" sibTransId="{DF2FDD02-CF3E-465A-BA8C-97A6D70597BF}"/>
    <dgm:cxn modelId="{42093809-4867-4234-87A6-567CBF2F1028}" type="presParOf" srcId="{A43DFB8A-1F3E-4BD8-BF0C-768ADA1A8BC3}" destId="{237AEAE6-7EB7-4D6D-8B11-F838955AD2A6}" srcOrd="0" destOrd="0" presId="urn:microsoft.com/office/officeart/2005/8/layout/vProcess5"/>
    <dgm:cxn modelId="{C9922509-E1F5-47FB-B522-38B6ED0FE65D}" type="presParOf" srcId="{A43DFB8A-1F3E-4BD8-BF0C-768ADA1A8BC3}" destId="{25CF4062-E63A-41D4-8AFD-4C61C8AF3D7E}" srcOrd="1" destOrd="0" presId="urn:microsoft.com/office/officeart/2005/8/layout/vProcess5"/>
    <dgm:cxn modelId="{AE4EA287-9B75-43FD-8B6A-BDBC3472C00D}" type="presParOf" srcId="{A43DFB8A-1F3E-4BD8-BF0C-768ADA1A8BC3}" destId="{ADEE0CBD-17DE-42A5-987B-43FB15B7F1F3}" srcOrd="2" destOrd="0" presId="urn:microsoft.com/office/officeart/2005/8/layout/vProcess5"/>
    <dgm:cxn modelId="{D97D0B3F-F460-44BB-A560-0B8457DDFA71}" type="presParOf" srcId="{A43DFB8A-1F3E-4BD8-BF0C-768ADA1A8BC3}" destId="{018E759D-B956-4683-9034-92A8E8F6233C}" srcOrd="3" destOrd="0" presId="urn:microsoft.com/office/officeart/2005/8/layout/vProcess5"/>
    <dgm:cxn modelId="{49017371-989C-48E1-917C-EB28393C0AE9}" type="presParOf" srcId="{A43DFB8A-1F3E-4BD8-BF0C-768ADA1A8BC3}" destId="{A14386D5-D89B-46F8-A74D-78B58CE185EE}" srcOrd="4" destOrd="0" presId="urn:microsoft.com/office/officeart/2005/8/layout/vProcess5"/>
    <dgm:cxn modelId="{D42213B6-CB17-4F94-BFE2-13352B61F807}" type="presParOf" srcId="{A43DFB8A-1F3E-4BD8-BF0C-768ADA1A8BC3}" destId="{DA8D70DD-F5F5-49F8-A50F-BC07A8574C70}" srcOrd="5" destOrd="0" presId="urn:microsoft.com/office/officeart/2005/8/layout/vProcess5"/>
    <dgm:cxn modelId="{44FADEF1-78DD-4FF3-87E3-7FBF830ABC63}" type="presParOf" srcId="{A43DFB8A-1F3E-4BD8-BF0C-768ADA1A8BC3}" destId="{8DFB33A0-2E42-43AB-8C0B-E34A90DA095C}" srcOrd="6" destOrd="0" presId="urn:microsoft.com/office/officeart/2005/8/layout/vProcess5"/>
    <dgm:cxn modelId="{BCDB9AFD-DD36-4D48-979D-368D056B02C7}" type="presParOf" srcId="{A43DFB8A-1F3E-4BD8-BF0C-768ADA1A8BC3}" destId="{469425ED-C83D-43C6-A376-63B665749A58}" srcOrd="7" destOrd="0" presId="urn:microsoft.com/office/officeart/2005/8/layout/vProcess5"/>
    <dgm:cxn modelId="{9AD38A0C-EC22-48DF-9665-7FCBCCF3C328}" type="presParOf" srcId="{A43DFB8A-1F3E-4BD8-BF0C-768ADA1A8BC3}" destId="{471DB2D3-181F-4D2A-85E0-EA60287130F9}" srcOrd="8" destOrd="0" presId="urn:microsoft.com/office/officeart/2005/8/layout/vProcess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5F04F-1790-4084-87B9-0FA0E088193E}" type="doc">
      <dgm:prSet loTypeId="urn:microsoft.com/office/officeart/2005/8/layout/chevron1" loCatId="process" qsTypeId="urn:microsoft.com/office/officeart/2005/8/quickstyle/simple5" qsCatId="simple" csTypeId="urn:microsoft.com/office/officeart/2005/8/colors/accent1_4" csCatId="accent1" phldr="1"/>
      <dgm:spPr/>
    </dgm:pt>
    <dgm:pt modelId="{AD7E5AAB-C4BC-4B50-A87D-CCB43B23EB4F}">
      <dgm:prSet phldrT="[文字]"/>
      <dgm:spPr/>
      <dgm:t>
        <a:bodyPr/>
        <a:lstStyle/>
        <a:p>
          <a:r>
            <a:rPr lang="zh-TW" altLang="en-US" dirty="0" smtClean="0">
              <a:latin typeface="華康POP1體W7(P)" pitchFamily="82" charset="-120"/>
              <a:ea typeface="華康POP1體W7(P)" pitchFamily="82" charset="-120"/>
            </a:rPr>
            <a:t>種植園地及訪問校工</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(15</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0ACDA863-CFC7-4985-836B-A80BA24928AE}" type="parTrans" cxnId="{3500F5B4-F33A-40B9-87FE-99CB2136FB62}">
      <dgm:prSet/>
      <dgm:spPr/>
      <dgm:t>
        <a:bodyPr/>
        <a:lstStyle/>
        <a:p>
          <a:endParaRPr lang="zh-HK" altLang="en-US"/>
        </a:p>
      </dgm:t>
    </dgm:pt>
    <dgm:pt modelId="{87031DF5-8354-4F4C-8E6E-77655E826094}" type="sibTrans" cxnId="{3500F5B4-F33A-40B9-87FE-99CB2136FB62}">
      <dgm:prSet/>
      <dgm:spPr/>
      <dgm:t>
        <a:bodyPr/>
        <a:lstStyle/>
        <a:p>
          <a:endParaRPr lang="zh-HK" altLang="en-US"/>
        </a:p>
      </dgm:t>
    </dgm:pt>
    <dgm:pt modelId="{53945953-3C14-49B3-8860-AC2D2F3B0E30}">
      <dgm:prSet phldrT="[文字]"/>
      <dgm:spPr/>
      <dgm:t>
        <a:bodyPr/>
        <a:lstStyle/>
        <a:p>
          <a:r>
            <a:rPr lang="zh-TW" altLang="en-US" dirty="0" smtClean="0">
              <a:latin typeface="華康POP1體W7(P)" pitchFamily="82" charset="-120"/>
              <a:ea typeface="華康POP1體W7(P)" pitchFamily="82" charset="-120"/>
            </a:rPr>
            <a:t>地下操場</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(15</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CCE243C6-FE66-4D42-ACB0-EA62FA7BB39D}" type="parTrans" cxnId="{70F6BE50-DF4F-459A-8A2E-57B8BE05A857}">
      <dgm:prSet/>
      <dgm:spPr/>
      <dgm:t>
        <a:bodyPr/>
        <a:lstStyle/>
        <a:p>
          <a:endParaRPr lang="zh-HK" altLang="en-US"/>
        </a:p>
      </dgm:t>
    </dgm:pt>
    <dgm:pt modelId="{98822693-C11C-4411-A80E-5B14DD237B4B}" type="sibTrans" cxnId="{70F6BE50-DF4F-459A-8A2E-57B8BE05A857}">
      <dgm:prSet/>
      <dgm:spPr/>
      <dgm:t>
        <a:bodyPr/>
        <a:lstStyle/>
        <a:p>
          <a:endParaRPr lang="zh-HK" altLang="en-US"/>
        </a:p>
      </dgm:t>
    </dgm:pt>
    <dgm:pt modelId="{74D376F6-0975-42C5-BAE3-5474229AEC9C}">
      <dgm:prSet phldrT="[文字]"/>
      <dgm:spPr/>
      <dgm:t>
        <a:bodyPr/>
        <a:lstStyle/>
        <a:p>
          <a:r>
            <a:rPr lang="zh-TW" altLang="en-US" dirty="0" smtClean="0">
              <a:latin typeface="華康POP1體W7(P)" pitchFamily="82" charset="-120"/>
              <a:ea typeface="華康POP1體W7(P)" pitchFamily="82" charset="-120"/>
            </a:rPr>
            <a:t>二樓男洗手間</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(10</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36C7E34F-9EDD-4987-B98D-DE9AE417600C}" type="parTrans" cxnId="{A6B0A8E8-199F-45C3-8AC0-6F9CFBBA2E10}">
      <dgm:prSet/>
      <dgm:spPr/>
      <dgm:t>
        <a:bodyPr/>
        <a:lstStyle/>
        <a:p>
          <a:endParaRPr lang="zh-HK" altLang="en-US"/>
        </a:p>
      </dgm:t>
    </dgm:pt>
    <dgm:pt modelId="{93AF1D0B-AECC-4EFB-A1C7-1E215DFA3D21}" type="sibTrans" cxnId="{A6B0A8E8-199F-45C3-8AC0-6F9CFBBA2E10}">
      <dgm:prSet/>
      <dgm:spPr/>
      <dgm:t>
        <a:bodyPr/>
        <a:lstStyle/>
        <a:p>
          <a:endParaRPr lang="zh-HK" altLang="en-US"/>
        </a:p>
      </dgm:t>
    </dgm:pt>
    <dgm:pt modelId="{8BA54EF1-CA8A-4E6D-BF42-3E5A399EC117}">
      <dgm:prSet phldrT="[文字]"/>
      <dgm:spPr/>
      <dgm:t>
        <a:bodyPr/>
        <a:lstStyle/>
        <a:p>
          <a:r>
            <a:rPr lang="zh-TW" altLang="en-US" dirty="0" smtClean="0">
              <a:latin typeface="華康POP1體W7(P)" pitchFamily="82" charset="-120"/>
              <a:ea typeface="華康POP1體W7(P)" pitchFamily="82" charset="-120"/>
            </a:rPr>
            <a:t>一樓飲水器</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(5</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0F46760C-8C89-45C8-8B62-45C7B812E286}" type="parTrans" cxnId="{EAD9A417-96DD-4CB5-9F23-3A3500618BA6}">
      <dgm:prSet/>
      <dgm:spPr/>
      <dgm:t>
        <a:bodyPr/>
        <a:lstStyle/>
        <a:p>
          <a:endParaRPr lang="zh-HK" altLang="en-US"/>
        </a:p>
      </dgm:t>
    </dgm:pt>
    <dgm:pt modelId="{69AD597C-0485-4299-A2E7-A52266823DEA}" type="sibTrans" cxnId="{EAD9A417-96DD-4CB5-9F23-3A3500618BA6}">
      <dgm:prSet/>
      <dgm:spPr/>
      <dgm:t>
        <a:bodyPr/>
        <a:lstStyle/>
        <a:p>
          <a:endParaRPr lang="zh-HK" altLang="en-US"/>
        </a:p>
      </dgm:t>
    </dgm:pt>
    <dgm:pt modelId="{AD38D37D-8624-426F-B6B2-63A3A7DAE618}" type="pres">
      <dgm:prSet presAssocID="{BD05F04F-1790-4084-87B9-0FA0E088193E}" presName="Name0" presStyleCnt="0">
        <dgm:presLayoutVars>
          <dgm:dir/>
          <dgm:animLvl val="lvl"/>
          <dgm:resizeHandles val="exact"/>
        </dgm:presLayoutVars>
      </dgm:prSet>
      <dgm:spPr/>
    </dgm:pt>
    <dgm:pt modelId="{F6879BBA-CA67-45BD-9E9E-0CBCCC16D3C1}" type="pres">
      <dgm:prSet presAssocID="{AD7E5AAB-C4BC-4B50-A87D-CCB43B23EB4F}" presName="parTxOnly" presStyleLbl="node1" presStyleIdx="0" presStyleCnt="4">
        <dgm:presLayoutVars>
          <dgm:chMax val="0"/>
          <dgm:chPref val="0"/>
          <dgm:bulletEnabled val="1"/>
        </dgm:presLayoutVars>
      </dgm:prSet>
      <dgm:spPr/>
      <dgm:t>
        <a:bodyPr/>
        <a:lstStyle/>
        <a:p>
          <a:endParaRPr lang="zh-HK" altLang="en-US"/>
        </a:p>
      </dgm:t>
    </dgm:pt>
    <dgm:pt modelId="{B38A07D6-19BC-4865-B29B-89EBF0760784}" type="pres">
      <dgm:prSet presAssocID="{87031DF5-8354-4F4C-8E6E-77655E826094}" presName="parTxOnlySpace" presStyleCnt="0"/>
      <dgm:spPr/>
    </dgm:pt>
    <dgm:pt modelId="{66534555-63DC-4488-8C9B-0987EE91837B}" type="pres">
      <dgm:prSet presAssocID="{74D376F6-0975-42C5-BAE3-5474229AEC9C}" presName="parTxOnly" presStyleLbl="node1" presStyleIdx="1" presStyleCnt="4">
        <dgm:presLayoutVars>
          <dgm:chMax val="0"/>
          <dgm:chPref val="0"/>
          <dgm:bulletEnabled val="1"/>
        </dgm:presLayoutVars>
      </dgm:prSet>
      <dgm:spPr/>
      <dgm:t>
        <a:bodyPr/>
        <a:lstStyle/>
        <a:p>
          <a:endParaRPr lang="zh-HK" altLang="en-US"/>
        </a:p>
      </dgm:t>
    </dgm:pt>
    <dgm:pt modelId="{AAAD34A9-B7F0-4E01-AC50-A6E60F2545D7}" type="pres">
      <dgm:prSet presAssocID="{93AF1D0B-AECC-4EFB-A1C7-1E215DFA3D21}" presName="parTxOnlySpace" presStyleCnt="0"/>
      <dgm:spPr/>
    </dgm:pt>
    <dgm:pt modelId="{624F7E42-8F59-4626-A645-B8F4015E1A2B}" type="pres">
      <dgm:prSet presAssocID="{8BA54EF1-CA8A-4E6D-BF42-3E5A399EC117}" presName="parTxOnly" presStyleLbl="node1" presStyleIdx="2" presStyleCnt="4">
        <dgm:presLayoutVars>
          <dgm:chMax val="0"/>
          <dgm:chPref val="0"/>
          <dgm:bulletEnabled val="1"/>
        </dgm:presLayoutVars>
      </dgm:prSet>
      <dgm:spPr/>
      <dgm:t>
        <a:bodyPr/>
        <a:lstStyle/>
        <a:p>
          <a:endParaRPr lang="zh-HK" altLang="en-US"/>
        </a:p>
      </dgm:t>
    </dgm:pt>
    <dgm:pt modelId="{E1A1350E-0AD5-4251-8D9B-CA8B4D3C5783}" type="pres">
      <dgm:prSet presAssocID="{69AD597C-0485-4299-A2E7-A52266823DEA}" presName="parTxOnlySpace" presStyleCnt="0"/>
      <dgm:spPr/>
    </dgm:pt>
    <dgm:pt modelId="{1FE08BB3-C6CB-465F-8706-E7E787C21581}" type="pres">
      <dgm:prSet presAssocID="{53945953-3C14-49B3-8860-AC2D2F3B0E30}" presName="parTxOnly" presStyleLbl="node1" presStyleIdx="3" presStyleCnt="4">
        <dgm:presLayoutVars>
          <dgm:chMax val="0"/>
          <dgm:chPref val="0"/>
          <dgm:bulletEnabled val="1"/>
        </dgm:presLayoutVars>
      </dgm:prSet>
      <dgm:spPr/>
      <dgm:t>
        <a:bodyPr/>
        <a:lstStyle/>
        <a:p>
          <a:endParaRPr lang="zh-HK" altLang="en-US"/>
        </a:p>
      </dgm:t>
    </dgm:pt>
  </dgm:ptLst>
  <dgm:cxnLst>
    <dgm:cxn modelId="{444FAB8E-D53A-4073-9404-C8C2A2B45568}" type="presOf" srcId="{74D376F6-0975-42C5-BAE3-5474229AEC9C}" destId="{66534555-63DC-4488-8C9B-0987EE91837B}" srcOrd="0" destOrd="0" presId="urn:microsoft.com/office/officeart/2005/8/layout/chevron1"/>
    <dgm:cxn modelId="{A6B0A8E8-199F-45C3-8AC0-6F9CFBBA2E10}" srcId="{BD05F04F-1790-4084-87B9-0FA0E088193E}" destId="{74D376F6-0975-42C5-BAE3-5474229AEC9C}" srcOrd="1" destOrd="0" parTransId="{36C7E34F-9EDD-4987-B98D-DE9AE417600C}" sibTransId="{93AF1D0B-AECC-4EFB-A1C7-1E215DFA3D21}"/>
    <dgm:cxn modelId="{70F6BE50-DF4F-459A-8A2E-57B8BE05A857}" srcId="{BD05F04F-1790-4084-87B9-0FA0E088193E}" destId="{53945953-3C14-49B3-8860-AC2D2F3B0E30}" srcOrd="3" destOrd="0" parTransId="{CCE243C6-FE66-4D42-ACB0-EA62FA7BB39D}" sibTransId="{98822693-C11C-4411-A80E-5B14DD237B4B}"/>
    <dgm:cxn modelId="{1D70D85F-E3AF-4FAB-982D-533038E9BE85}" type="presOf" srcId="{53945953-3C14-49B3-8860-AC2D2F3B0E30}" destId="{1FE08BB3-C6CB-465F-8706-E7E787C21581}" srcOrd="0" destOrd="0" presId="urn:microsoft.com/office/officeart/2005/8/layout/chevron1"/>
    <dgm:cxn modelId="{5C18B319-B7CF-4F96-A321-3093FF83CE42}" type="presOf" srcId="{AD7E5AAB-C4BC-4B50-A87D-CCB43B23EB4F}" destId="{F6879BBA-CA67-45BD-9E9E-0CBCCC16D3C1}" srcOrd="0" destOrd="0" presId="urn:microsoft.com/office/officeart/2005/8/layout/chevron1"/>
    <dgm:cxn modelId="{A03A5751-8FAC-4E3C-88F3-1B4D38376A31}" type="presOf" srcId="{8BA54EF1-CA8A-4E6D-BF42-3E5A399EC117}" destId="{624F7E42-8F59-4626-A645-B8F4015E1A2B}" srcOrd="0" destOrd="0" presId="urn:microsoft.com/office/officeart/2005/8/layout/chevron1"/>
    <dgm:cxn modelId="{EAD9A417-96DD-4CB5-9F23-3A3500618BA6}" srcId="{BD05F04F-1790-4084-87B9-0FA0E088193E}" destId="{8BA54EF1-CA8A-4E6D-BF42-3E5A399EC117}" srcOrd="2" destOrd="0" parTransId="{0F46760C-8C89-45C8-8B62-45C7B812E286}" sibTransId="{69AD597C-0485-4299-A2E7-A52266823DEA}"/>
    <dgm:cxn modelId="{7C344B3E-A443-4539-9A79-7D1CD91ACD84}" type="presOf" srcId="{BD05F04F-1790-4084-87B9-0FA0E088193E}" destId="{AD38D37D-8624-426F-B6B2-63A3A7DAE618}" srcOrd="0" destOrd="0" presId="urn:microsoft.com/office/officeart/2005/8/layout/chevron1"/>
    <dgm:cxn modelId="{3500F5B4-F33A-40B9-87FE-99CB2136FB62}" srcId="{BD05F04F-1790-4084-87B9-0FA0E088193E}" destId="{AD7E5AAB-C4BC-4B50-A87D-CCB43B23EB4F}" srcOrd="0" destOrd="0" parTransId="{0ACDA863-CFC7-4985-836B-A80BA24928AE}" sibTransId="{87031DF5-8354-4F4C-8E6E-77655E826094}"/>
    <dgm:cxn modelId="{F3C356DA-EE6F-4ECD-B2CF-81AB13A5FB09}" type="presParOf" srcId="{AD38D37D-8624-426F-B6B2-63A3A7DAE618}" destId="{F6879BBA-CA67-45BD-9E9E-0CBCCC16D3C1}" srcOrd="0" destOrd="0" presId="urn:microsoft.com/office/officeart/2005/8/layout/chevron1"/>
    <dgm:cxn modelId="{BD1B41ED-BF95-4332-8F42-B124932BBF3A}" type="presParOf" srcId="{AD38D37D-8624-426F-B6B2-63A3A7DAE618}" destId="{B38A07D6-19BC-4865-B29B-89EBF0760784}" srcOrd="1" destOrd="0" presId="urn:microsoft.com/office/officeart/2005/8/layout/chevron1"/>
    <dgm:cxn modelId="{FD3292B1-CC24-4947-A557-63233FC36665}" type="presParOf" srcId="{AD38D37D-8624-426F-B6B2-63A3A7DAE618}" destId="{66534555-63DC-4488-8C9B-0987EE91837B}" srcOrd="2" destOrd="0" presId="urn:microsoft.com/office/officeart/2005/8/layout/chevron1"/>
    <dgm:cxn modelId="{7955A722-82C1-400B-916D-88376078F2B1}" type="presParOf" srcId="{AD38D37D-8624-426F-B6B2-63A3A7DAE618}" destId="{AAAD34A9-B7F0-4E01-AC50-A6E60F2545D7}" srcOrd="3" destOrd="0" presId="urn:microsoft.com/office/officeart/2005/8/layout/chevron1"/>
    <dgm:cxn modelId="{F5CC2A63-5660-4FC3-A5C6-EE9C9E7A3ACE}" type="presParOf" srcId="{AD38D37D-8624-426F-B6B2-63A3A7DAE618}" destId="{624F7E42-8F59-4626-A645-B8F4015E1A2B}" srcOrd="4" destOrd="0" presId="urn:microsoft.com/office/officeart/2005/8/layout/chevron1"/>
    <dgm:cxn modelId="{79D65E0C-1908-4193-9710-DB0F98A07EB1}" type="presParOf" srcId="{AD38D37D-8624-426F-B6B2-63A3A7DAE618}" destId="{E1A1350E-0AD5-4251-8D9B-CA8B4D3C5783}" srcOrd="5" destOrd="0" presId="urn:microsoft.com/office/officeart/2005/8/layout/chevron1"/>
    <dgm:cxn modelId="{75D1B557-84A1-484A-B73D-669DD4E0DA92}" type="presParOf" srcId="{AD38D37D-8624-426F-B6B2-63A3A7DAE618}" destId="{1FE08BB3-C6CB-465F-8706-E7E787C2158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5F04F-1790-4084-87B9-0FA0E088193E}" type="doc">
      <dgm:prSet loTypeId="urn:microsoft.com/office/officeart/2005/8/layout/chevron1" loCatId="process" qsTypeId="urn:microsoft.com/office/officeart/2005/8/quickstyle/simple5" qsCatId="simple" csTypeId="urn:microsoft.com/office/officeart/2005/8/colors/accent1_4" csCatId="accent1" phldr="1"/>
      <dgm:spPr/>
    </dgm:pt>
    <dgm:pt modelId="{AD7E5AAB-C4BC-4B50-A87D-CCB43B23EB4F}">
      <dgm:prSet phldrT="[文字]"/>
      <dgm:spPr/>
      <dgm:t>
        <a:bodyPr/>
        <a:lstStyle/>
        <a:p>
          <a:r>
            <a:rPr lang="zh-TW" altLang="en-US" dirty="0" smtClean="0">
              <a:latin typeface="華康POP1體W7(P)" pitchFamily="82" charset="-120"/>
              <a:ea typeface="華康POP1體W7(P)" pitchFamily="82" charset="-120"/>
            </a:rPr>
            <a:t>一樓女洗手間</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(10</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0ACDA863-CFC7-4985-836B-A80BA24928AE}" type="parTrans" cxnId="{3500F5B4-F33A-40B9-87FE-99CB2136FB62}">
      <dgm:prSet/>
      <dgm:spPr/>
      <dgm:t>
        <a:bodyPr/>
        <a:lstStyle/>
        <a:p>
          <a:endParaRPr lang="zh-HK" altLang="en-US"/>
        </a:p>
      </dgm:t>
    </dgm:pt>
    <dgm:pt modelId="{87031DF5-8354-4F4C-8E6E-77655E826094}" type="sibTrans" cxnId="{3500F5B4-F33A-40B9-87FE-99CB2136FB62}">
      <dgm:prSet/>
      <dgm:spPr/>
      <dgm:t>
        <a:bodyPr/>
        <a:lstStyle/>
        <a:p>
          <a:endParaRPr lang="zh-HK" altLang="en-US"/>
        </a:p>
      </dgm:t>
    </dgm:pt>
    <dgm:pt modelId="{53945953-3C14-49B3-8860-AC2D2F3B0E30}">
      <dgm:prSet phldrT="[文字]"/>
      <dgm:spPr/>
      <dgm:t>
        <a:bodyPr/>
        <a:lstStyle/>
        <a:p>
          <a:r>
            <a:rPr lang="zh-TW" altLang="en-US" dirty="0" smtClean="0">
              <a:latin typeface="華康POP1體W7(P)" pitchFamily="82" charset="-120"/>
              <a:ea typeface="華康POP1體W7(P)" pitchFamily="82" charset="-120"/>
            </a:rPr>
            <a:t>美術室</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(15</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CCE243C6-FE66-4D42-ACB0-EA62FA7BB39D}" type="parTrans" cxnId="{70F6BE50-DF4F-459A-8A2E-57B8BE05A857}">
      <dgm:prSet/>
      <dgm:spPr/>
      <dgm:t>
        <a:bodyPr/>
        <a:lstStyle/>
        <a:p>
          <a:endParaRPr lang="zh-HK" altLang="en-US"/>
        </a:p>
      </dgm:t>
    </dgm:pt>
    <dgm:pt modelId="{98822693-C11C-4411-A80E-5B14DD237B4B}" type="sibTrans" cxnId="{70F6BE50-DF4F-459A-8A2E-57B8BE05A857}">
      <dgm:prSet/>
      <dgm:spPr/>
      <dgm:t>
        <a:bodyPr/>
        <a:lstStyle/>
        <a:p>
          <a:endParaRPr lang="zh-HK" altLang="en-US"/>
        </a:p>
      </dgm:t>
    </dgm:pt>
    <dgm:pt modelId="{74D376F6-0975-42C5-BAE3-5474229AEC9C}">
      <dgm:prSet phldrT="[文字]"/>
      <dgm:spPr/>
      <dgm:t>
        <a:bodyPr/>
        <a:lstStyle/>
        <a:p>
          <a:r>
            <a:rPr lang="zh-TW" altLang="en-US" dirty="0" smtClean="0">
              <a:ea typeface="華康POP1體W7(P)" pitchFamily="82" charset="-120"/>
            </a:rPr>
            <a:t>三樓飲水器</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(5</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36C7E34F-9EDD-4987-B98D-DE9AE417600C}" type="parTrans" cxnId="{A6B0A8E8-199F-45C3-8AC0-6F9CFBBA2E10}">
      <dgm:prSet/>
      <dgm:spPr/>
      <dgm:t>
        <a:bodyPr/>
        <a:lstStyle/>
        <a:p>
          <a:endParaRPr lang="zh-HK" altLang="en-US"/>
        </a:p>
      </dgm:t>
    </dgm:pt>
    <dgm:pt modelId="{93AF1D0B-AECC-4EFB-A1C7-1E215DFA3D21}" type="sibTrans" cxnId="{A6B0A8E8-199F-45C3-8AC0-6F9CFBBA2E10}">
      <dgm:prSet/>
      <dgm:spPr/>
      <dgm:t>
        <a:bodyPr/>
        <a:lstStyle/>
        <a:p>
          <a:endParaRPr lang="zh-HK" altLang="en-US"/>
        </a:p>
      </dgm:t>
    </dgm:pt>
    <dgm:pt modelId="{8BA54EF1-CA8A-4E6D-BF42-3E5A399EC117}">
      <dgm:prSet phldrT="[文字]"/>
      <dgm:spPr/>
      <dgm:t>
        <a:bodyPr/>
        <a:lstStyle/>
        <a:p>
          <a:r>
            <a:rPr lang="zh-TW" altLang="en-US" dirty="0" smtClean="0">
              <a:latin typeface="華康POP1體W7(P)" pitchFamily="82" charset="-120"/>
              <a:ea typeface="華康POP1體W7(P)" pitchFamily="82" charset="-120"/>
            </a:rPr>
            <a:t>男更衣室</a:t>
          </a:r>
          <a:r>
            <a:rPr lang="en-US" altLang="zh-TW" dirty="0" smtClean="0">
              <a:latin typeface="華康POP1體W7(P)" pitchFamily="82" charset="-120"/>
              <a:ea typeface="華康POP1體W7(P)" pitchFamily="82" charset="-120"/>
            </a:rPr>
            <a:t/>
          </a:r>
          <a:br>
            <a:rPr lang="en-US" altLang="zh-TW" dirty="0" smtClean="0">
              <a:latin typeface="華康POP1體W7(P)" pitchFamily="82" charset="-120"/>
              <a:ea typeface="華康POP1體W7(P)" pitchFamily="82" charset="-120"/>
            </a:rPr>
          </a:br>
          <a:r>
            <a:rPr lang="en-US" altLang="zh-TW" dirty="0" smtClean="0">
              <a:latin typeface="華康POP1體W7(P)" pitchFamily="82" charset="-120"/>
              <a:ea typeface="華康POP1體W7(P)" pitchFamily="82" charset="-120"/>
            </a:rPr>
            <a:t>(15</a:t>
          </a:r>
          <a:r>
            <a:rPr lang="zh-TW" altLang="en-US" dirty="0" smtClean="0">
              <a:latin typeface="華康POP1體W7(P)" pitchFamily="82" charset="-120"/>
              <a:ea typeface="華康POP1體W7(P)" pitchFamily="82" charset="-120"/>
            </a:rPr>
            <a:t>分鐘</a:t>
          </a:r>
          <a:r>
            <a:rPr lang="en-US" altLang="zh-TW" dirty="0" smtClean="0">
              <a:latin typeface="華康POP1體W7(P)" pitchFamily="82" charset="-120"/>
              <a:ea typeface="華康POP1體W7(P)" pitchFamily="82" charset="-120"/>
            </a:rPr>
            <a:t>)</a:t>
          </a:r>
          <a:endParaRPr lang="zh-HK" altLang="en-US" dirty="0"/>
        </a:p>
      </dgm:t>
    </dgm:pt>
    <dgm:pt modelId="{0F46760C-8C89-45C8-8B62-45C7B812E286}" type="parTrans" cxnId="{EAD9A417-96DD-4CB5-9F23-3A3500618BA6}">
      <dgm:prSet/>
      <dgm:spPr/>
      <dgm:t>
        <a:bodyPr/>
        <a:lstStyle/>
        <a:p>
          <a:endParaRPr lang="zh-HK" altLang="en-US"/>
        </a:p>
      </dgm:t>
    </dgm:pt>
    <dgm:pt modelId="{69AD597C-0485-4299-A2E7-A52266823DEA}" type="sibTrans" cxnId="{EAD9A417-96DD-4CB5-9F23-3A3500618BA6}">
      <dgm:prSet/>
      <dgm:spPr/>
      <dgm:t>
        <a:bodyPr/>
        <a:lstStyle/>
        <a:p>
          <a:endParaRPr lang="zh-HK" altLang="en-US"/>
        </a:p>
      </dgm:t>
    </dgm:pt>
    <dgm:pt modelId="{AD38D37D-8624-426F-B6B2-63A3A7DAE618}" type="pres">
      <dgm:prSet presAssocID="{BD05F04F-1790-4084-87B9-0FA0E088193E}" presName="Name0" presStyleCnt="0">
        <dgm:presLayoutVars>
          <dgm:dir/>
          <dgm:animLvl val="lvl"/>
          <dgm:resizeHandles val="exact"/>
        </dgm:presLayoutVars>
      </dgm:prSet>
      <dgm:spPr/>
    </dgm:pt>
    <dgm:pt modelId="{F6879BBA-CA67-45BD-9E9E-0CBCCC16D3C1}" type="pres">
      <dgm:prSet presAssocID="{AD7E5AAB-C4BC-4B50-A87D-CCB43B23EB4F}" presName="parTxOnly" presStyleLbl="node1" presStyleIdx="0" presStyleCnt="4">
        <dgm:presLayoutVars>
          <dgm:chMax val="0"/>
          <dgm:chPref val="0"/>
          <dgm:bulletEnabled val="1"/>
        </dgm:presLayoutVars>
      </dgm:prSet>
      <dgm:spPr/>
      <dgm:t>
        <a:bodyPr/>
        <a:lstStyle/>
        <a:p>
          <a:endParaRPr lang="zh-HK" altLang="en-US"/>
        </a:p>
      </dgm:t>
    </dgm:pt>
    <dgm:pt modelId="{B38A07D6-19BC-4865-B29B-89EBF0760784}" type="pres">
      <dgm:prSet presAssocID="{87031DF5-8354-4F4C-8E6E-77655E826094}" presName="parTxOnlySpace" presStyleCnt="0"/>
      <dgm:spPr/>
    </dgm:pt>
    <dgm:pt modelId="{66534555-63DC-4488-8C9B-0987EE91837B}" type="pres">
      <dgm:prSet presAssocID="{74D376F6-0975-42C5-BAE3-5474229AEC9C}" presName="parTxOnly" presStyleLbl="node1" presStyleIdx="1" presStyleCnt="4">
        <dgm:presLayoutVars>
          <dgm:chMax val="0"/>
          <dgm:chPref val="0"/>
          <dgm:bulletEnabled val="1"/>
        </dgm:presLayoutVars>
      </dgm:prSet>
      <dgm:spPr/>
      <dgm:t>
        <a:bodyPr/>
        <a:lstStyle/>
        <a:p>
          <a:endParaRPr lang="zh-HK" altLang="en-US"/>
        </a:p>
      </dgm:t>
    </dgm:pt>
    <dgm:pt modelId="{AAAD34A9-B7F0-4E01-AC50-A6E60F2545D7}" type="pres">
      <dgm:prSet presAssocID="{93AF1D0B-AECC-4EFB-A1C7-1E215DFA3D21}" presName="parTxOnlySpace" presStyleCnt="0"/>
      <dgm:spPr/>
    </dgm:pt>
    <dgm:pt modelId="{624F7E42-8F59-4626-A645-B8F4015E1A2B}" type="pres">
      <dgm:prSet presAssocID="{8BA54EF1-CA8A-4E6D-BF42-3E5A399EC117}" presName="parTxOnly" presStyleLbl="node1" presStyleIdx="2" presStyleCnt="4">
        <dgm:presLayoutVars>
          <dgm:chMax val="0"/>
          <dgm:chPref val="0"/>
          <dgm:bulletEnabled val="1"/>
        </dgm:presLayoutVars>
      </dgm:prSet>
      <dgm:spPr/>
      <dgm:t>
        <a:bodyPr/>
        <a:lstStyle/>
        <a:p>
          <a:endParaRPr lang="zh-HK" altLang="en-US"/>
        </a:p>
      </dgm:t>
    </dgm:pt>
    <dgm:pt modelId="{E1A1350E-0AD5-4251-8D9B-CA8B4D3C5783}" type="pres">
      <dgm:prSet presAssocID="{69AD597C-0485-4299-A2E7-A52266823DEA}" presName="parTxOnlySpace" presStyleCnt="0"/>
      <dgm:spPr/>
    </dgm:pt>
    <dgm:pt modelId="{1FE08BB3-C6CB-465F-8706-E7E787C21581}" type="pres">
      <dgm:prSet presAssocID="{53945953-3C14-49B3-8860-AC2D2F3B0E30}" presName="parTxOnly" presStyleLbl="node1" presStyleIdx="3" presStyleCnt="4">
        <dgm:presLayoutVars>
          <dgm:chMax val="0"/>
          <dgm:chPref val="0"/>
          <dgm:bulletEnabled val="1"/>
        </dgm:presLayoutVars>
      </dgm:prSet>
      <dgm:spPr/>
      <dgm:t>
        <a:bodyPr/>
        <a:lstStyle/>
        <a:p>
          <a:endParaRPr lang="zh-HK" altLang="en-US"/>
        </a:p>
      </dgm:t>
    </dgm:pt>
  </dgm:ptLst>
  <dgm:cxnLst>
    <dgm:cxn modelId="{A6B0A8E8-199F-45C3-8AC0-6F9CFBBA2E10}" srcId="{BD05F04F-1790-4084-87B9-0FA0E088193E}" destId="{74D376F6-0975-42C5-BAE3-5474229AEC9C}" srcOrd="1" destOrd="0" parTransId="{36C7E34F-9EDD-4987-B98D-DE9AE417600C}" sibTransId="{93AF1D0B-AECC-4EFB-A1C7-1E215DFA3D21}"/>
    <dgm:cxn modelId="{5F646DF3-FB70-4442-8F69-4C0691F14F8A}" type="presOf" srcId="{AD7E5AAB-C4BC-4B50-A87D-CCB43B23EB4F}" destId="{F6879BBA-CA67-45BD-9E9E-0CBCCC16D3C1}" srcOrd="0" destOrd="0" presId="urn:microsoft.com/office/officeart/2005/8/layout/chevron1"/>
    <dgm:cxn modelId="{70F6BE50-DF4F-459A-8A2E-57B8BE05A857}" srcId="{BD05F04F-1790-4084-87B9-0FA0E088193E}" destId="{53945953-3C14-49B3-8860-AC2D2F3B0E30}" srcOrd="3" destOrd="0" parTransId="{CCE243C6-FE66-4D42-ACB0-EA62FA7BB39D}" sibTransId="{98822693-C11C-4411-A80E-5B14DD237B4B}"/>
    <dgm:cxn modelId="{A129F540-60F2-4FF3-91F3-17916D340D10}" type="presOf" srcId="{53945953-3C14-49B3-8860-AC2D2F3B0E30}" destId="{1FE08BB3-C6CB-465F-8706-E7E787C21581}" srcOrd="0" destOrd="0" presId="urn:microsoft.com/office/officeart/2005/8/layout/chevron1"/>
    <dgm:cxn modelId="{3500F5B4-F33A-40B9-87FE-99CB2136FB62}" srcId="{BD05F04F-1790-4084-87B9-0FA0E088193E}" destId="{AD7E5AAB-C4BC-4B50-A87D-CCB43B23EB4F}" srcOrd="0" destOrd="0" parTransId="{0ACDA863-CFC7-4985-836B-A80BA24928AE}" sibTransId="{87031DF5-8354-4F4C-8E6E-77655E826094}"/>
    <dgm:cxn modelId="{DEA5874D-7A90-48AD-AE9C-3EDBD0D21F6E}" type="presOf" srcId="{8BA54EF1-CA8A-4E6D-BF42-3E5A399EC117}" destId="{624F7E42-8F59-4626-A645-B8F4015E1A2B}" srcOrd="0" destOrd="0" presId="urn:microsoft.com/office/officeart/2005/8/layout/chevron1"/>
    <dgm:cxn modelId="{A65EA6CB-3BF6-49E5-9AD3-C0BB542F8CD6}" type="presOf" srcId="{BD05F04F-1790-4084-87B9-0FA0E088193E}" destId="{AD38D37D-8624-426F-B6B2-63A3A7DAE618}" srcOrd="0" destOrd="0" presId="urn:microsoft.com/office/officeart/2005/8/layout/chevron1"/>
    <dgm:cxn modelId="{8D5EBEBB-DE15-4585-BDF3-7DF6FCA94A3D}" type="presOf" srcId="{74D376F6-0975-42C5-BAE3-5474229AEC9C}" destId="{66534555-63DC-4488-8C9B-0987EE91837B}" srcOrd="0" destOrd="0" presId="urn:microsoft.com/office/officeart/2005/8/layout/chevron1"/>
    <dgm:cxn modelId="{EAD9A417-96DD-4CB5-9F23-3A3500618BA6}" srcId="{BD05F04F-1790-4084-87B9-0FA0E088193E}" destId="{8BA54EF1-CA8A-4E6D-BF42-3E5A399EC117}" srcOrd="2" destOrd="0" parTransId="{0F46760C-8C89-45C8-8B62-45C7B812E286}" sibTransId="{69AD597C-0485-4299-A2E7-A52266823DEA}"/>
    <dgm:cxn modelId="{079AC420-C993-4188-A438-092946BE9850}" type="presParOf" srcId="{AD38D37D-8624-426F-B6B2-63A3A7DAE618}" destId="{F6879BBA-CA67-45BD-9E9E-0CBCCC16D3C1}" srcOrd="0" destOrd="0" presId="urn:microsoft.com/office/officeart/2005/8/layout/chevron1"/>
    <dgm:cxn modelId="{785FE9EB-36D7-4CE7-B116-9B7F4DA656A6}" type="presParOf" srcId="{AD38D37D-8624-426F-B6B2-63A3A7DAE618}" destId="{B38A07D6-19BC-4865-B29B-89EBF0760784}" srcOrd="1" destOrd="0" presId="urn:microsoft.com/office/officeart/2005/8/layout/chevron1"/>
    <dgm:cxn modelId="{B19B672B-1613-4002-8A98-5BAA1E549B9E}" type="presParOf" srcId="{AD38D37D-8624-426F-B6B2-63A3A7DAE618}" destId="{66534555-63DC-4488-8C9B-0987EE91837B}" srcOrd="2" destOrd="0" presId="urn:microsoft.com/office/officeart/2005/8/layout/chevron1"/>
    <dgm:cxn modelId="{B7127267-C33A-4E78-8C24-E370743729C5}" type="presParOf" srcId="{AD38D37D-8624-426F-B6B2-63A3A7DAE618}" destId="{AAAD34A9-B7F0-4E01-AC50-A6E60F2545D7}" srcOrd="3" destOrd="0" presId="urn:microsoft.com/office/officeart/2005/8/layout/chevron1"/>
    <dgm:cxn modelId="{7FF9DEFF-A2D2-4C18-9D06-3B664ED6E839}" type="presParOf" srcId="{AD38D37D-8624-426F-B6B2-63A3A7DAE618}" destId="{624F7E42-8F59-4626-A645-B8F4015E1A2B}" srcOrd="4" destOrd="0" presId="urn:microsoft.com/office/officeart/2005/8/layout/chevron1"/>
    <dgm:cxn modelId="{6360D48E-928F-4DFB-8948-4D5034C000E3}" type="presParOf" srcId="{AD38D37D-8624-426F-B6B2-63A3A7DAE618}" destId="{E1A1350E-0AD5-4251-8D9B-CA8B4D3C5783}" srcOrd="5" destOrd="0" presId="urn:microsoft.com/office/officeart/2005/8/layout/chevron1"/>
    <dgm:cxn modelId="{F6275085-3986-489D-B870-16055BA32DA3}" type="presParOf" srcId="{AD38D37D-8624-426F-B6B2-63A3A7DAE618}" destId="{1FE08BB3-C6CB-465F-8706-E7E787C2158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90959-4F0F-4CA8-9097-56FD3274ED7C}">
      <dsp:nvSpPr>
        <dsp:cNvPr id="0" name=""/>
        <dsp:cNvSpPr/>
      </dsp:nvSpPr>
      <dsp:spPr>
        <a:xfrm>
          <a:off x="0" y="0"/>
          <a:ext cx="2402424" cy="896370"/>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學校管理層會議</a:t>
          </a:r>
          <a:endParaRPr lang="zh-HK" altLang="en-US" sz="1400" kern="1200" dirty="0">
            <a:latin typeface="+mj-ea"/>
            <a:ea typeface="+mj-ea"/>
          </a:endParaRPr>
        </a:p>
      </dsp:txBody>
      <dsp:txXfrm>
        <a:off x="26254" y="26254"/>
        <a:ext cx="1359426" cy="843862"/>
      </dsp:txXfrm>
    </dsp:sp>
    <dsp:sp modelId="{DC01553D-F2E7-4DB0-88B5-C30FE21E8E82}">
      <dsp:nvSpPr>
        <dsp:cNvPr id="0" name=""/>
        <dsp:cNvSpPr/>
      </dsp:nvSpPr>
      <dsp:spPr>
        <a:xfrm>
          <a:off x="201203" y="1059346"/>
          <a:ext cx="2402424" cy="896370"/>
        </a:xfrm>
        <a:prstGeom prst="roundRect">
          <a:avLst>
            <a:gd name="adj" fmla="val 10000"/>
          </a:avLst>
        </a:prstGeom>
        <a:blipFill rotWithShape="0">
          <a:blip xmlns:r="http://schemas.openxmlformats.org/officeDocument/2006/relationships" r:embed="rId1">
            <a:duotone>
              <a:schemeClr val="accent5">
                <a:hueOff val="262484"/>
                <a:satOff val="14096"/>
                <a:lumOff val="-5098"/>
                <a:alphaOff val="0"/>
                <a:shade val="74000"/>
                <a:satMod val="130000"/>
                <a:lumMod val="90000"/>
              </a:schemeClr>
              <a:schemeClr val="accent5">
                <a:hueOff val="262484"/>
                <a:satOff val="14096"/>
                <a:lumOff val="-50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考察預備工作</a:t>
          </a:r>
          <a:endParaRPr lang="zh-HK" altLang="en-US" sz="1400" kern="1200" dirty="0">
            <a:latin typeface="+mj-ea"/>
            <a:ea typeface="+mj-ea"/>
          </a:endParaRPr>
        </a:p>
      </dsp:txBody>
      <dsp:txXfrm>
        <a:off x="227457" y="1085600"/>
        <a:ext cx="1566072" cy="843862"/>
      </dsp:txXfrm>
    </dsp:sp>
    <dsp:sp modelId="{B29072F1-8072-42C5-B00B-27EB2A7A50AB}">
      <dsp:nvSpPr>
        <dsp:cNvPr id="0" name=""/>
        <dsp:cNvSpPr/>
      </dsp:nvSpPr>
      <dsp:spPr>
        <a:xfrm>
          <a:off x="399402" y="2118693"/>
          <a:ext cx="2402424" cy="896370"/>
        </a:xfrm>
        <a:prstGeom prst="roundRect">
          <a:avLst>
            <a:gd name="adj" fmla="val 10000"/>
          </a:avLst>
        </a:prstGeom>
        <a:blipFill rotWithShape="0">
          <a:blip xmlns:r="http://schemas.openxmlformats.org/officeDocument/2006/relationships" r:embed="rId1">
            <a:duotone>
              <a:schemeClr val="accent5">
                <a:hueOff val="524967"/>
                <a:satOff val="28192"/>
                <a:lumOff val="-10196"/>
                <a:alphaOff val="0"/>
                <a:shade val="74000"/>
                <a:satMod val="130000"/>
                <a:lumMod val="90000"/>
              </a:schemeClr>
              <a:schemeClr val="accent5">
                <a:hueOff val="524967"/>
                <a:satOff val="28192"/>
                <a:lumOff val="-1019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講座</a:t>
          </a:r>
          <a:r>
            <a:rPr lang="en-US" altLang="zh-TW" sz="1400" kern="1200" dirty="0" smtClean="0">
              <a:latin typeface="+mj-ea"/>
              <a:ea typeface="+mj-ea"/>
            </a:rPr>
            <a:t>(</a:t>
          </a:r>
          <a:r>
            <a:rPr lang="zh-TW" altLang="en-US" sz="1400" kern="1200" dirty="0" smtClean="0">
              <a:latin typeface="+mj-ea"/>
              <a:ea typeface="+mj-ea"/>
            </a:rPr>
            <a:t>運用簡報「珍惜點滴」</a:t>
          </a:r>
          <a:r>
            <a:rPr lang="en-US" altLang="zh-TW" sz="1400" kern="1200" dirty="0" smtClean="0">
              <a:latin typeface="+mj-ea"/>
              <a:ea typeface="+mj-ea"/>
            </a:rPr>
            <a:t>) (30</a:t>
          </a:r>
          <a:r>
            <a:rPr lang="zh-TW" altLang="en-US" sz="1400" kern="1200" dirty="0" smtClean="0">
              <a:latin typeface="+mj-ea"/>
              <a:ea typeface="+mj-ea"/>
            </a:rPr>
            <a:t>分鐘</a:t>
          </a:r>
          <a:r>
            <a:rPr lang="en-US" altLang="zh-TW" sz="1400" kern="1200" dirty="0" smtClean="0">
              <a:latin typeface="+mj-ea"/>
              <a:ea typeface="+mj-ea"/>
            </a:rPr>
            <a:t>)</a:t>
          </a:r>
          <a:endParaRPr lang="zh-HK" altLang="en-US" sz="1400" kern="1200" dirty="0">
            <a:latin typeface="+mj-ea"/>
            <a:ea typeface="+mj-ea"/>
          </a:endParaRPr>
        </a:p>
      </dsp:txBody>
      <dsp:txXfrm>
        <a:off x="425656" y="2144947"/>
        <a:ext cx="1569075" cy="843862"/>
      </dsp:txXfrm>
    </dsp:sp>
    <dsp:sp modelId="{F1221E29-C1FD-4B56-9CC1-C9655267EEBB}">
      <dsp:nvSpPr>
        <dsp:cNvPr id="0" name=""/>
        <dsp:cNvSpPr/>
      </dsp:nvSpPr>
      <dsp:spPr>
        <a:xfrm>
          <a:off x="600605" y="3178039"/>
          <a:ext cx="2402424" cy="896370"/>
        </a:xfrm>
        <a:prstGeom prst="roundRect">
          <a:avLst>
            <a:gd name="adj" fmla="val 10000"/>
          </a:avLst>
        </a:prstGeom>
        <a:blipFill rotWithShape="0">
          <a:blip xmlns:r="http://schemas.openxmlformats.org/officeDocument/2006/relationships" r:embed="rId1">
            <a:duotone>
              <a:schemeClr val="accent5">
                <a:hueOff val="787451"/>
                <a:satOff val="42288"/>
                <a:lumOff val="-15294"/>
                <a:alphaOff val="0"/>
                <a:shade val="74000"/>
                <a:satMod val="130000"/>
                <a:lumMod val="90000"/>
              </a:schemeClr>
              <a:schemeClr val="accent5">
                <a:hueOff val="787451"/>
                <a:satOff val="42288"/>
                <a:lumOff val="-1529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示範影片</a:t>
          </a:r>
          <a:r>
            <a:rPr lang="en-US" altLang="zh-TW" sz="1400" kern="1200" dirty="0" smtClean="0">
              <a:latin typeface="+mj-ea"/>
              <a:ea typeface="+mj-ea"/>
            </a:rPr>
            <a:t>(</a:t>
          </a:r>
          <a:r>
            <a:rPr lang="zh-TW" altLang="en-US" sz="1400" kern="1200" dirty="0" smtClean="0">
              <a:latin typeface="+mj-ea"/>
              <a:ea typeface="+mj-ea"/>
            </a:rPr>
            <a:t>觀看影片 「校園用水考察」</a:t>
          </a:r>
          <a:r>
            <a:rPr lang="en-US" altLang="zh-TW" sz="1400" kern="1200" dirty="0" smtClean="0">
              <a:latin typeface="+mj-ea"/>
              <a:ea typeface="+mj-ea"/>
            </a:rPr>
            <a:t>)</a:t>
          </a:r>
          <a:r>
            <a:rPr lang="zh-TW" altLang="en-US" sz="1400" kern="1200" dirty="0" smtClean="0">
              <a:latin typeface="+mj-ea"/>
              <a:ea typeface="+mj-ea"/>
            </a:rPr>
            <a:t> </a:t>
          </a:r>
          <a:r>
            <a:rPr lang="en-US" altLang="zh-TW" sz="1400" kern="1200" dirty="0" smtClean="0">
              <a:latin typeface="+mj-ea"/>
              <a:ea typeface="+mj-ea"/>
            </a:rPr>
            <a:t>(15</a:t>
          </a:r>
          <a:r>
            <a:rPr lang="zh-TW" altLang="en-US" sz="1400" kern="1200" dirty="0" smtClean="0">
              <a:latin typeface="+mj-ea"/>
              <a:ea typeface="+mj-ea"/>
            </a:rPr>
            <a:t>分鐘</a:t>
          </a:r>
          <a:r>
            <a:rPr lang="en-US" altLang="zh-TW" sz="1400" kern="1200" dirty="0" smtClean="0">
              <a:latin typeface="+mj-ea"/>
              <a:ea typeface="+mj-ea"/>
            </a:rPr>
            <a:t>)</a:t>
          </a:r>
          <a:endParaRPr lang="zh-HK" altLang="en-US" sz="1400" kern="1200" dirty="0">
            <a:latin typeface="+mj-ea"/>
            <a:ea typeface="+mj-ea"/>
          </a:endParaRPr>
        </a:p>
      </dsp:txBody>
      <dsp:txXfrm>
        <a:off x="626859" y="3204293"/>
        <a:ext cx="1566072" cy="843862"/>
      </dsp:txXfrm>
    </dsp:sp>
    <dsp:sp modelId="{67502FFA-60F3-4498-AB46-753DD3CF481B}">
      <dsp:nvSpPr>
        <dsp:cNvPr id="0" name=""/>
        <dsp:cNvSpPr/>
      </dsp:nvSpPr>
      <dsp:spPr>
        <a:xfrm>
          <a:off x="1819783" y="686538"/>
          <a:ext cx="582640" cy="582640"/>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HK" altLang="en-US" sz="2800" kern="1200"/>
        </a:p>
      </dsp:txBody>
      <dsp:txXfrm>
        <a:off x="1950877" y="686538"/>
        <a:ext cx="320452" cy="438437"/>
      </dsp:txXfrm>
    </dsp:sp>
    <dsp:sp modelId="{734F9DEC-4E9E-4CC5-8F85-F61679465182}">
      <dsp:nvSpPr>
        <dsp:cNvPr id="0" name=""/>
        <dsp:cNvSpPr/>
      </dsp:nvSpPr>
      <dsp:spPr>
        <a:xfrm>
          <a:off x="2020986" y="1745884"/>
          <a:ext cx="582640" cy="582640"/>
        </a:xfrm>
        <a:prstGeom prst="downArrow">
          <a:avLst>
            <a:gd name="adj1" fmla="val 55000"/>
            <a:gd name="adj2" fmla="val 45000"/>
          </a:avLst>
        </a:prstGeom>
        <a:solidFill>
          <a:schemeClr val="accent5">
            <a:tint val="40000"/>
            <a:alpha val="90000"/>
            <a:hueOff val="668619"/>
            <a:satOff val="11035"/>
            <a:lumOff val="-712"/>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HK" altLang="en-US" sz="2800" kern="1200"/>
        </a:p>
      </dsp:txBody>
      <dsp:txXfrm>
        <a:off x="2152080" y="1745884"/>
        <a:ext cx="320452" cy="438437"/>
      </dsp:txXfrm>
    </dsp:sp>
    <dsp:sp modelId="{B3EEEAE6-D52B-464A-B620-A6DEFDCA15D0}">
      <dsp:nvSpPr>
        <dsp:cNvPr id="0" name=""/>
        <dsp:cNvSpPr/>
      </dsp:nvSpPr>
      <dsp:spPr>
        <a:xfrm>
          <a:off x="2219186" y="2805231"/>
          <a:ext cx="582640" cy="582640"/>
        </a:xfrm>
        <a:prstGeom prst="downArrow">
          <a:avLst>
            <a:gd name="adj1" fmla="val 55000"/>
            <a:gd name="adj2" fmla="val 45000"/>
          </a:avLst>
        </a:prstGeom>
        <a:solidFill>
          <a:schemeClr val="accent5">
            <a:tint val="40000"/>
            <a:alpha val="90000"/>
            <a:hueOff val="1337238"/>
            <a:satOff val="22070"/>
            <a:lumOff val="-1425"/>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HK" altLang="en-US" sz="2800" kern="1200"/>
        </a:p>
      </dsp:txBody>
      <dsp:txXfrm>
        <a:off x="2350280" y="2805231"/>
        <a:ext cx="320452" cy="438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0959-C6B9-4CF3-A6EB-7A66F1ED4961}">
      <dsp:nvSpPr>
        <dsp:cNvPr id="0" name=""/>
        <dsp:cNvSpPr/>
      </dsp:nvSpPr>
      <dsp:spPr>
        <a:xfrm>
          <a:off x="0" y="0"/>
          <a:ext cx="2312333" cy="731520"/>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簡介 </a:t>
          </a:r>
          <a:r>
            <a:rPr lang="en-US" altLang="zh-TW" sz="1400" kern="1200" dirty="0" smtClean="0">
              <a:latin typeface="+mj-ea"/>
              <a:ea typeface="+mj-ea"/>
            </a:rPr>
            <a:t>(15</a:t>
          </a:r>
          <a:r>
            <a:rPr lang="zh-TW" altLang="en-US" sz="1400" kern="1200" dirty="0" smtClean="0">
              <a:latin typeface="+mj-ea"/>
              <a:ea typeface="+mj-ea"/>
            </a:rPr>
            <a:t>分鐘</a:t>
          </a:r>
          <a:r>
            <a:rPr lang="en-US" altLang="zh-TW" sz="1400" kern="1200" dirty="0" smtClean="0">
              <a:latin typeface="+mj-ea"/>
              <a:ea typeface="+mj-ea"/>
            </a:rPr>
            <a:t>)</a:t>
          </a:r>
          <a:endParaRPr lang="zh-HK" altLang="en-US" sz="1400" kern="1200" dirty="0">
            <a:latin typeface="+mj-ea"/>
            <a:ea typeface="+mj-ea"/>
          </a:endParaRPr>
        </a:p>
      </dsp:txBody>
      <dsp:txXfrm>
        <a:off x="21425" y="21425"/>
        <a:ext cx="1437379" cy="688670"/>
      </dsp:txXfrm>
    </dsp:sp>
    <dsp:sp modelId="{3C3BB91E-528F-45B0-BB43-E1B5E2BCE259}">
      <dsp:nvSpPr>
        <dsp:cNvPr id="0" name=""/>
        <dsp:cNvSpPr/>
      </dsp:nvSpPr>
      <dsp:spPr>
        <a:xfrm>
          <a:off x="172674" y="833120"/>
          <a:ext cx="2312333" cy="731520"/>
        </a:xfrm>
        <a:prstGeom prst="roundRect">
          <a:avLst>
            <a:gd name="adj" fmla="val 10000"/>
          </a:avLst>
        </a:prstGeom>
        <a:blipFill rotWithShape="0">
          <a:blip xmlns:r="http://schemas.openxmlformats.org/officeDocument/2006/relationships" r:embed="rId1">
            <a:duotone>
              <a:schemeClr val="accent5">
                <a:hueOff val="196863"/>
                <a:satOff val="10572"/>
                <a:lumOff val="-3823"/>
                <a:alphaOff val="0"/>
                <a:shade val="74000"/>
                <a:satMod val="130000"/>
                <a:lumMod val="90000"/>
              </a:schemeClr>
              <a:schemeClr val="accent5">
                <a:hueOff val="196863"/>
                <a:satOff val="10572"/>
                <a:lumOff val="-38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考察任務 </a:t>
          </a:r>
          <a:r>
            <a:rPr lang="en-US" altLang="zh-TW" sz="1400" kern="1200" dirty="0" smtClean="0">
              <a:latin typeface="+mj-ea"/>
              <a:ea typeface="+mj-ea"/>
            </a:rPr>
            <a:t>(45</a:t>
          </a:r>
          <a:r>
            <a:rPr lang="zh-TW" altLang="en-US" sz="1400" kern="1200" dirty="0" smtClean="0">
              <a:latin typeface="+mj-ea"/>
              <a:ea typeface="+mj-ea"/>
            </a:rPr>
            <a:t>分鐘</a:t>
          </a:r>
          <a:r>
            <a:rPr lang="en-US" altLang="zh-TW" sz="1400" kern="1200" dirty="0" smtClean="0">
              <a:latin typeface="+mj-ea"/>
              <a:ea typeface="+mj-ea"/>
            </a:rPr>
            <a:t>)</a:t>
          </a:r>
          <a:endParaRPr lang="zh-HK" altLang="en-US" sz="1400" kern="1200" dirty="0">
            <a:latin typeface="+mj-ea"/>
            <a:ea typeface="+mj-ea"/>
          </a:endParaRPr>
        </a:p>
      </dsp:txBody>
      <dsp:txXfrm>
        <a:off x="194099" y="854545"/>
        <a:ext cx="1621320" cy="688669"/>
      </dsp:txXfrm>
    </dsp:sp>
    <dsp:sp modelId="{5D819A8F-6D9B-4E19-A0E6-2ED161257B0B}">
      <dsp:nvSpPr>
        <dsp:cNvPr id="0" name=""/>
        <dsp:cNvSpPr/>
      </dsp:nvSpPr>
      <dsp:spPr>
        <a:xfrm>
          <a:off x="345348" y="1666240"/>
          <a:ext cx="2312333" cy="731520"/>
        </a:xfrm>
        <a:prstGeom prst="roundRect">
          <a:avLst>
            <a:gd name="adj" fmla="val 10000"/>
          </a:avLst>
        </a:prstGeom>
        <a:blipFill rotWithShape="0">
          <a:blip xmlns:r="http://schemas.openxmlformats.org/officeDocument/2006/relationships" r:embed="rId1">
            <a:duotone>
              <a:schemeClr val="accent5">
                <a:hueOff val="393725"/>
                <a:satOff val="21144"/>
                <a:lumOff val="-7647"/>
                <a:alphaOff val="0"/>
                <a:shade val="74000"/>
                <a:satMod val="130000"/>
                <a:lumMod val="90000"/>
              </a:schemeClr>
              <a:schemeClr val="accent5">
                <a:hueOff val="393725"/>
                <a:satOff val="21144"/>
                <a:lumOff val="-7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分組討論與報告 </a:t>
          </a:r>
          <a:r>
            <a:rPr lang="en-US" altLang="zh-TW" sz="1400" kern="1200" dirty="0" smtClean="0">
              <a:latin typeface="+mj-ea"/>
              <a:ea typeface="+mj-ea"/>
            </a:rPr>
            <a:t>(30-45</a:t>
          </a:r>
          <a:r>
            <a:rPr lang="zh-TW" altLang="en-US" sz="1400" kern="1200" dirty="0" smtClean="0">
              <a:latin typeface="+mj-ea"/>
              <a:ea typeface="+mj-ea"/>
            </a:rPr>
            <a:t>分鐘</a:t>
          </a:r>
          <a:r>
            <a:rPr lang="en-US" altLang="zh-TW" sz="1400" kern="1200" dirty="0" smtClean="0">
              <a:latin typeface="+mj-ea"/>
              <a:ea typeface="+mj-ea"/>
            </a:rPr>
            <a:t>)</a:t>
          </a:r>
          <a:endParaRPr lang="zh-HK" altLang="en-US" sz="1400" kern="1200" dirty="0">
            <a:latin typeface="+mj-ea"/>
            <a:ea typeface="+mj-ea"/>
          </a:endParaRPr>
        </a:p>
      </dsp:txBody>
      <dsp:txXfrm>
        <a:off x="366773" y="1687665"/>
        <a:ext cx="1621320" cy="688669"/>
      </dsp:txXfrm>
    </dsp:sp>
    <dsp:sp modelId="{6FCD0DEE-9565-46F9-AF70-74E975FC5022}">
      <dsp:nvSpPr>
        <dsp:cNvPr id="0" name=""/>
        <dsp:cNvSpPr/>
      </dsp:nvSpPr>
      <dsp:spPr>
        <a:xfrm>
          <a:off x="518022" y="2499360"/>
          <a:ext cx="2312333" cy="731520"/>
        </a:xfrm>
        <a:prstGeom prst="roundRect">
          <a:avLst>
            <a:gd name="adj" fmla="val 10000"/>
          </a:avLst>
        </a:prstGeom>
        <a:blipFill rotWithShape="0">
          <a:blip xmlns:r="http://schemas.openxmlformats.org/officeDocument/2006/relationships" r:embed="rId1">
            <a:duotone>
              <a:schemeClr val="accent5">
                <a:hueOff val="590588"/>
                <a:satOff val="31716"/>
                <a:lumOff val="-11470"/>
                <a:alphaOff val="0"/>
                <a:shade val="74000"/>
                <a:satMod val="130000"/>
                <a:lumMod val="90000"/>
              </a:schemeClr>
              <a:schemeClr val="accent5">
                <a:hueOff val="590588"/>
                <a:satOff val="31716"/>
                <a:lumOff val="-1147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紀錄一週間水錶讀數</a:t>
          </a:r>
          <a:endParaRPr lang="zh-HK" altLang="en-US" sz="1400" kern="1200" dirty="0">
            <a:latin typeface="+mj-ea"/>
            <a:ea typeface="+mj-ea"/>
          </a:endParaRPr>
        </a:p>
      </dsp:txBody>
      <dsp:txXfrm>
        <a:off x="539447" y="2520785"/>
        <a:ext cx="1621320" cy="688669"/>
      </dsp:txXfrm>
    </dsp:sp>
    <dsp:sp modelId="{9D824B18-1C18-4CA2-BC99-FFD023A43EB7}">
      <dsp:nvSpPr>
        <dsp:cNvPr id="0" name=""/>
        <dsp:cNvSpPr/>
      </dsp:nvSpPr>
      <dsp:spPr>
        <a:xfrm>
          <a:off x="690696" y="3332480"/>
          <a:ext cx="2312333" cy="731520"/>
        </a:xfrm>
        <a:prstGeom prst="roundRect">
          <a:avLst>
            <a:gd name="adj" fmla="val 10000"/>
          </a:avLst>
        </a:prstGeom>
        <a:blipFill rotWithShape="0">
          <a:blip xmlns:r="http://schemas.openxmlformats.org/officeDocument/2006/relationships" r:embed="rId1">
            <a:duotone>
              <a:schemeClr val="accent5">
                <a:hueOff val="787451"/>
                <a:satOff val="42288"/>
                <a:lumOff val="-15294"/>
                <a:alphaOff val="0"/>
                <a:shade val="74000"/>
                <a:satMod val="130000"/>
                <a:lumMod val="90000"/>
              </a:schemeClr>
              <a:schemeClr val="accent5">
                <a:hueOff val="787451"/>
                <a:satOff val="42288"/>
                <a:lumOff val="-1529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紀錄長假期前後水錶讀數</a:t>
          </a:r>
          <a:r>
            <a:rPr lang="en-US" altLang="zh-TW" sz="1400" kern="1200" dirty="0" smtClean="0">
              <a:latin typeface="+mj-ea"/>
              <a:ea typeface="+mj-ea"/>
            </a:rPr>
            <a:t>(</a:t>
          </a:r>
          <a:r>
            <a:rPr lang="zh-TW" altLang="en-US" sz="1400" kern="1200" dirty="0" smtClean="0">
              <a:latin typeface="+mj-ea"/>
              <a:ea typeface="+mj-ea"/>
            </a:rPr>
            <a:t>如適用</a:t>
          </a:r>
          <a:r>
            <a:rPr lang="en-US" altLang="zh-TW" sz="1400" kern="1200" dirty="0" smtClean="0">
              <a:latin typeface="+mj-ea"/>
              <a:ea typeface="+mj-ea"/>
            </a:rPr>
            <a:t>)</a:t>
          </a:r>
          <a:endParaRPr lang="zh-TW" altLang="en-US" sz="1400" kern="1200" dirty="0">
            <a:latin typeface="+mj-ea"/>
            <a:ea typeface="+mj-ea"/>
          </a:endParaRPr>
        </a:p>
      </dsp:txBody>
      <dsp:txXfrm>
        <a:off x="712121" y="3353905"/>
        <a:ext cx="1621320" cy="688669"/>
      </dsp:txXfrm>
    </dsp:sp>
    <dsp:sp modelId="{73B761B7-6B02-4FF3-AE1D-EC1316FDEE84}">
      <dsp:nvSpPr>
        <dsp:cNvPr id="0" name=""/>
        <dsp:cNvSpPr/>
      </dsp:nvSpPr>
      <dsp:spPr>
        <a:xfrm>
          <a:off x="1836845" y="534416"/>
          <a:ext cx="475488" cy="475488"/>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zh-HK" altLang="en-US" sz="1400" kern="1200"/>
        </a:p>
      </dsp:txBody>
      <dsp:txXfrm>
        <a:off x="1943830" y="534416"/>
        <a:ext cx="261518" cy="357805"/>
      </dsp:txXfrm>
    </dsp:sp>
    <dsp:sp modelId="{31462F3C-2DC6-4BEA-9C2C-BED3F6A52D96}">
      <dsp:nvSpPr>
        <dsp:cNvPr id="0" name=""/>
        <dsp:cNvSpPr/>
      </dsp:nvSpPr>
      <dsp:spPr>
        <a:xfrm>
          <a:off x="2009519" y="1367536"/>
          <a:ext cx="475488" cy="475488"/>
        </a:xfrm>
        <a:prstGeom prst="downArrow">
          <a:avLst>
            <a:gd name="adj1" fmla="val 55000"/>
            <a:gd name="adj2" fmla="val 45000"/>
          </a:avLst>
        </a:prstGeom>
        <a:solidFill>
          <a:schemeClr val="accent5">
            <a:tint val="40000"/>
            <a:alpha val="90000"/>
            <a:hueOff val="445746"/>
            <a:satOff val="7357"/>
            <a:lumOff val="-475"/>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zh-HK" altLang="en-US" sz="1400" kern="1200"/>
        </a:p>
      </dsp:txBody>
      <dsp:txXfrm>
        <a:off x="2116504" y="1367536"/>
        <a:ext cx="261518" cy="357805"/>
      </dsp:txXfrm>
    </dsp:sp>
    <dsp:sp modelId="{F191F149-D3F1-4B39-9F6B-700498B16DEC}">
      <dsp:nvSpPr>
        <dsp:cNvPr id="0" name=""/>
        <dsp:cNvSpPr/>
      </dsp:nvSpPr>
      <dsp:spPr>
        <a:xfrm>
          <a:off x="2182193" y="2188464"/>
          <a:ext cx="475488" cy="475488"/>
        </a:xfrm>
        <a:prstGeom prst="downArrow">
          <a:avLst>
            <a:gd name="adj1" fmla="val 55000"/>
            <a:gd name="adj2" fmla="val 45000"/>
          </a:avLst>
        </a:prstGeom>
        <a:solidFill>
          <a:schemeClr val="accent5">
            <a:tint val="40000"/>
            <a:alpha val="90000"/>
            <a:hueOff val="891492"/>
            <a:satOff val="14713"/>
            <a:lumOff val="-95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zh-HK" altLang="en-US" sz="1400" kern="1200"/>
        </a:p>
      </dsp:txBody>
      <dsp:txXfrm>
        <a:off x="2289178" y="2188464"/>
        <a:ext cx="261518" cy="357805"/>
      </dsp:txXfrm>
    </dsp:sp>
    <dsp:sp modelId="{30AB4B1F-5452-42CC-85D3-F3F33EBA92CB}">
      <dsp:nvSpPr>
        <dsp:cNvPr id="0" name=""/>
        <dsp:cNvSpPr/>
      </dsp:nvSpPr>
      <dsp:spPr>
        <a:xfrm>
          <a:off x="2354867" y="3029712"/>
          <a:ext cx="475488" cy="475488"/>
        </a:xfrm>
        <a:prstGeom prst="downArrow">
          <a:avLst>
            <a:gd name="adj1" fmla="val 55000"/>
            <a:gd name="adj2" fmla="val 45000"/>
          </a:avLst>
        </a:prstGeom>
        <a:solidFill>
          <a:schemeClr val="accent5">
            <a:tint val="40000"/>
            <a:alpha val="90000"/>
            <a:hueOff val="1337238"/>
            <a:satOff val="22070"/>
            <a:lumOff val="-1425"/>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zh-HK" altLang="en-US" sz="1400" kern="1200"/>
        </a:p>
      </dsp:txBody>
      <dsp:txXfrm>
        <a:off x="2461852" y="3029712"/>
        <a:ext cx="261518" cy="357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F4062-E63A-41D4-8AFD-4C61C8AF3D7E}">
      <dsp:nvSpPr>
        <dsp:cNvPr id="0" name=""/>
        <dsp:cNvSpPr/>
      </dsp:nvSpPr>
      <dsp:spPr>
        <a:xfrm>
          <a:off x="0" y="0"/>
          <a:ext cx="2435777" cy="956247"/>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學生創作活動 </a:t>
          </a:r>
          <a:r>
            <a:rPr lang="en-US" altLang="zh-TW" sz="1400" kern="1200" dirty="0" smtClean="0">
              <a:latin typeface="+mj-ea"/>
              <a:ea typeface="+mj-ea"/>
            </a:rPr>
            <a:t>(30-45</a:t>
          </a:r>
          <a:r>
            <a:rPr lang="zh-TW" altLang="en-US" sz="1400" kern="1200" dirty="0" smtClean="0">
              <a:latin typeface="+mj-ea"/>
              <a:ea typeface="+mj-ea"/>
            </a:rPr>
            <a:t>分鐘</a:t>
          </a:r>
          <a:r>
            <a:rPr lang="en-US" altLang="zh-TW" sz="1400" kern="1200" dirty="0" smtClean="0">
              <a:latin typeface="+mj-ea"/>
              <a:ea typeface="+mj-ea"/>
            </a:rPr>
            <a:t>)</a:t>
          </a:r>
          <a:endParaRPr lang="zh-HK" altLang="en-US" sz="1400" kern="1200" dirty="0">
            <a:latin typeface="+mj-ea"/>
            <a:ea typeface="+mj-ea"/>
          </a:endParaRPr>
        </a:p>
      </dsp:txBody>
      <dsp:txXfrm>
        <a:off x="28008" y="28008"/>
        <a:ext cx="1403910" cy="900231"/>
      </dsp:txXfrm>
    </dsp:sp>
    <dsp:sp modelId="{ADEE0CBD-17DE-42A5-987B-43FB15B7F1F3}">
      <dsp:nvSpPr>
        <dsp:cNvPr id="0" name=""/>
        <dsp:cNvSpPr/>
      </dsp:nvSpPr>
      <dsp:spPr>
        <a:xfrm>
          <a:off x="214921" y="1115622"/>
          <a:ext cx="2435777" cy="956247"/>
        </a:xfrm>
        <a:prstGeom prst="roundRect">
          <a:avLst>
            <a:gd name="adj" fmla="val 10000"/>
          </a:avLst>
        </a:prstGeom>
        <a:blipFill rotWithShape="0">
          <a:blip xmlns:r="http://schemas.openxmlformats.org/officeDocument/2006/relationships" r:embed="rId1">
            <a:duotone>
              <a:schemeClr val="accent5">
                <a:hueOff val="393725"/>
                <a:satOff val="21144"/>
                <a:lumOff val="-7647"/>
                <a:alphaOff val="0"/>
                <a:shade val="74000"/>
                <a:satMod val="130000"/>
                <a:lumMod val="90000"/>
              </a:schemeClr>
              <a:schemeClr val="accent5">
                <a:hueOff val="393725"/>
                <a:satOff val="21144"/>
                <a:lumOff val="-7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推行改善用水行動監察用水量</a:t>
          </a:r>
          <a:endParaRPr lang="zh-HK" altLang="en-US" sz="1400" kern="1200" dirty="0">
            <a:latin typeface="+mj-ea"/>
            <a:ea typeface="+mj-ea"/>
          </a:endParaRPr>
        </a:p>
      </dsp:txBody>
      <dsp:txXfrm>
        <a:off x="242929" y="1143630"/>
        <a:ext cx="1543278" cy="900231"/>
      </dsp:txXfrm>
    </dsp:sp>
    <dsp:sp modelId="{018E759D-B956-4683-9034-92A8E8F6233C}">
      <dsp:nvSpPr>
        <dsp:cNvPr id="0" name=""/>
        <dsp:cNvSpPr/>
      </dsp:nvSpPr>
      <dsp:spPr>
        <a:xfrm>
          <a:off x="429843" y="2231244"/>
          <a:ext cx="2435777" cy="956247"/>
        </a:xfrm>
        <a:prstGeom prst="roundRect">
          <a:avLst>
            <a:gd name="adj" fmla="val 10000"/>
          </a:avLst>
        </a:prstGeom>
        <a:blipFill rotWithShape="0">
          <a:blip xmlns:r="http://schemas.openxmlformats.org/officeDocument/2006/relationships" r:embed="rId1">
            <a:duotone>
              <a:schemeClr val="accent5">
                <a:hueOff val="787451"/>
                <a:satOff val="42288"/>
                <a:lumOff val="-15294"/>
                <a:alphaOff val="0"/>
                <a:shade val="74000"/>
                <a:satMod val="130000"/>
                <a:lumMod val="90000"/>
              </a:schemeClr>
              <a:schemeClr val="accent5">
                <a:hueOff val="787451"/>
                <a:satOff val="42288"/>
                <a:lumOff val="-1529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TW" altLang="en-US" sz="1400" kern="1200" dirty="0" smtClean="0">
              <a:latin typeface="+mj-ea"/>
              <a:ea typeface="+mj-ea"/>
            </a:rPr>
            <a:t>通知水務署以便跟進</a:t>
          </a:r>
          <a:endParaRPr lang="zh-HK" altLang="en-US" sz="1400" kern="1200" dirty="0">
            <a:latin typeface="+mj-ea"/>
            <a:ea typeface="+mj-ea"/>
          </a:endParaRPr>
        </a:p>
      </dsp:txBody>
      <dsp:txXfrm>
        <a:off x="457851" y="2259252"/>
        <a:ext cx="1543278" cy="900231"/>
      </dsp:txXfrm>
    </dsp:sp>
    <dsp:sp modelId="{A14386D5-D89B-46F8-A74D-78B58CE185EE}">
      <dsp:nvSpPr>
        <dsp:cNvPr id="0" name=""/>
        <dsp:cNvSpPr/>
      </dsp:nvSpPr>
      <dsp:spPr>
        <a:xfrm>
          <a:off x="1814216" y="725154"/>
          <a:ext cx="621560" cy="621560"/>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zh-HK" altLang="en-US" sz="1400" kern="1200"/>
        </a:p>
      </dsp:txBody>
      <dsp:txXfrm>
        <a:off x="1954067" y="725154"/>
        <a:ext cx="341858" cy="467724"/>
      </dsp:txXfrm>
    </dsp:sp>
    <dsp:sp modelId="{DA8D70DD-F5F5-49F8-A50F-BC07A8574C70}">
      <dsp:nvSpPr>
        <dsp:cNvPr id="0" name=""/>
        <dsp:cNvSpPr/>
      </dsp:nvSpPr>
      <dsp:spPr>
        <a:xfrm>
          <a:off x="2029137" y="1834401"/>
          <a:ext cx="621560" cy="621560"/>
        </a:xfrm>
        <a:prstGeom prst="downArrow">
          <a:avLst>
            <a:gd name="adj1" fmla="val 55000"/>
            <a:gd name="adj2" fmla="val 45000"/>
          </a:avLst>
        </a:prstGeom>
        <a:solidFill>
          <a:schemeClr val="accent5">
            <a:tint val="40000"/>
            <a:alpha val="90000"/>
            <a:hueOff val="1337238"/>
            <a:satOff val="22070"/>
            <a:lumOff val="-1425"/>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zh-HK" altLang="en-US" sz="1400" kern="1200"/>
        </a:p>
      </dsp:txBody>
      <dsp:txXfrm>
        <a:off x="2168988" y="1834401"/>
        <a:ext cx="341858" cy="467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9BBA-CA67-45BD-9E9E-0CBCCC16D3C1}">
      <dsp:nvSpPr>
        <dsp:cNvPr id="0" name=""/>
        <dsp:cNvSpPr/>
      </dsp:nvSpPr>
      <dsp:spPr>
        <a:xfrm>
          <a:off x="3186" y="1661073"/>
          <a:ext cx="1854632" cy="741853"/>
        </a:xfrm>
        <a:prstGeom prst="chevron">
          <a:avLst/>
        </a:prstGeom>
        <a:blipFill rotWithShape="0">
          <a:blip xmlns:r="http://schemas.openxmlformats.org/officeDocument/2006/relationships" r:embed="rId1">
            <a:duotone>
              <a:schemeClr val="accent1">
                <a:shade val="50000"/>
                <a:hueOff val="0"/>
                <a:satOff val="0"/>
                <a:lumOff val="0"/>
                <a:alphaOff val="0"/>
                <a:shade val="74000"/>
                <a:satMod val="130000"/>
                <a:lumMod val="90000"/>
              </a:schemeClr>
              <a:schemeClr val="accent1">
                <a:shade val="50000"/>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華康POP1體W7(P)" pitchFamily="82" charset="-120"/>
              <a:ea typeface="華康POP1體W7(P)" pitchFamily="82" charset="-120"/>
            </a:rPr>
            <a:t>種植園地及訪問校工</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(15</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374113" y="1661073"/>
        <a:ext cx="1112779" cy="741853"/>
      </dsp:txXfrm>
    </dsp:sp>
    <dsp:sp modelId="{66534555-63DC-4488-8C9B-0987EE91837B}">
      <dsp:nvSpPr>
        <dsp:cNvPr id="0" name=""/>
        <dsp:cNvSpPr/>
      </dsp:nvSpPr>
      <dsp:spPr>
        <a:xfrm>
          <a:off x="1672355" y="1661073"/>
          <a:ext cx="1854632" cy="741853"/>
        </a:xfrm>
        <a:prstGeom prst="chevron">
          <a:avLst/>
        </a:prstGeom>
        <a:blipFill rotWithShape="0">
          <a:blip xmlns:r="http://schemas.openxmlformats.org/officeDocument/2006/relationships" r:embed="rId1">
            <a:duotone>
              <a:schemeClr val="accent1">
                <a:shade val="50000"/>
                <a:hueOff val="203817"/>
                <a:satOff val="-11400"/>
                <a:lumOff val="22699"/>
                <a:alphaOff val="0"/>
                <a:shade val="74000"/>
                <a:satMod val="130000"/>
                <a:lumMod val="90000"/>
              </a:schemeClr>
              <a:schemeClr val="accent1">
                <a:shade val="50000"/>
                <a:hueOff val="203817"/>
                <a:satOff val="-11400"/>
                <a:lumOff val="2269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華康POP1體W7(P)" pitchFamily="82" charset="-120"/>
              <a:ea typeface="華康POP1體W7(P)" pitchFamily="82" charset="-120"/>
            </a:rPr>
            <a:t>二樓男洗手間</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(10</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2043282" y="1661073"/>
        <a:ext cx="1112779" cy="741853"/>
      </dsp:txXfrm>
    </dsp:sp>
    <dsp:sp modelId="{624F7E42-8F59-4626-A645-B8F4015E1A2B}">
      <dsp:nvSpPr>
        <dsp:cNvPr id="0" name=""/>
        <dsp:cNvSpPr/>
      </dsp:nvSpPr>
      <dsp:spPr>
        <a:xfrm>
          <a:off x="3341525" y="1661073"/>
          <a:ext cx="1854632" cy="741853"/>
        </a:xfrm>
        <a:prstGeom prst="chevron">
          <a:avLst/>
        </a:prstGeom>
        <a:blipFill rotWithShape="0">
          <a:blip xmlns:r="http://schemas.openxmlformats.org/officeDocument/2006/relationships" r:embed="rId1">
            <a:duotone>
              <a:schemeClr val="accent1">
                <a:shade val="50000"/>
                <a:hueOff val="407633"/>
                <a:satOff val="-22799"/>
                <a:lumOff val="45397"/>
                <a:alphaOff val="0"/>
                <a:shade val="74000"/>
                <a:satMod val="130000"/>
                <a:lumMod val="90000"/>
              </a:schemeClr>
              <a:schemeClr val="accent1">
                <a:shade val="50000"/>
                <a:hueOff val="407633"/>
                <a:satOff val="-22799"/>
                <a:lumOff val="45397"/>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華康POP1體W7(P)" pitchFamily="82" charset="-120"/>
              <a:ea typeface="華康POP1體W7(P)" pitchFamily="82" charset="-120"/>
            </a:rPr>
            <a:t>一樓飲水器</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(5</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3712452" y="1661073"/>
        <a:ext cx="1112779" cy="741853"/>
      </dsp:txXfrm>
    </dsp:sp>
    <dsp:sp modelId="{1FE08BB3-C6CB-465F-8706-E7E787C21581}">
      <dsp:nvSpPr>
        <dsp:cNvPr id="0" name=""/>
        <dsp:cNvSpPr/>
      </dsp:nvSpPr>
      <dsp:spPr>
        <a:xfrm>
          <a:off x="5010694" y="1661073"/>
          <a:ext cx="1854632" cy="741853"/>
        </a:xfrm>
        <a:prstGeom prst="chevron">
          <a:avLst/>
        </a:prstGeom>
        <a:blipFill rotWithShape="0">
          <a:blip xmlns:r="http://schemas.openxmlformats.org/officeDocument/2006/relationships" r:embed="rId1">
            <a:duotone>
              <a:schemeClr val="accent1">
                <a:shade val="50000"/>
                <a:hueOff val="203817"/>
                <a:satOff val="-11400"/>
                <a:lumOff val="22699"/>
                <a:alphaOff val="0"/>
                <a:shade val="74000"/>
                <a:satMod val="130000"/>
                <a:lumMod val="90000"/>
              </a:schemeClr>
              <a:schemeClr val="accent1">
                <a:shade val="50000"/>
                <a:hueOff val="203817"/>
                <a:satOff val="-11400"/>
                <a:lumOff val="2269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華康POP1體W7(P)" pitchFamily="82" charset="-120"/>
              <a:ea typeface="華康POP1體W7(P)" pitchFamily="82" charset="-120"/>
            </a:rPr>
            <a:t>地下操場</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(15</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5381621" y="1661073"/>
        <a:ext cx="1112779" cy="741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9BBA-CA67-45BD-9E9E-0CBCCC16D3C1}">
      <dsp:nvSpPr>
        <dsp:cNvPr id="0" name=""/>
        <dsp:cNvSpPr/>
      </dsp:nvSpPr>
      <dsp:spPr>
        <a:xfrm>
          <a:off x="3164" y="1663528"/>
          <a:ext cx="1842357" cy="736942"/>
        </a:xfrm>
        <a:prstGeom prst="chevron">
          <a:avLst/>
        </a:prstGeom>
        <a:blipFill rotWithShape="0">
          <a:blip xmlns:r="http://schemas.openxmlformats.org/officeDocument/2006/relationships" r:embed="rId1">
            <a:duotone>
              <a:schemeClr val="accent1">
                <a:shade val="50000"/>
                <a:hueOff val="0"/>
                <a:satOff val="0"/>
                <a:lumOff val="0"/>
                <a:alphaOff val="0"/>
                <a:shade val="74000"/>
                <a:satMod val="130000"/>
                <a:lumMod val="90000"/>
              </a:schemeClr>
              <a:schemeClr val="accent1">
                <a:shade val="50000"/>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華康POP1體W7(P)" pitchFamily="82" charset="-120"/>
              <a:ea typeface="華康POP1體W7(P)" pitchFamily="82" charset="-120"/>
            </a:rPr>
            <a:t>一樓女洗手間</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(10</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371635" y="1663528"/>
        <a:ext cx="1105415" cy="736942"/>
      </dsp:txXfrm>
    </dsp:sp>
    <dsp:sp modelId="{66534555-63DC-4488-8C9B-0987EE91837B}">
      <dsp:nvSpPr>
        <dsp:cNvPr id="0" name=""/>
        <dsp:cNvSpPr/>
      </dsp:nvSpPr>
      <dsp:spPr>
        <a:xfrm>
          <a:off x="1661286" y="1663528"/>
          <a:ext cx="1842357" cy="736942"/>
        </a:xfrm>
        <a:prstGeom prst="chevron">
          <a:avLst/>
        </a:prstGeom>
        <a:blipFill rotWithShape="0">
          <a:blip xmlns:r="http://schemas.openxmlformats.org/officeDocument/2006/relationships" r:embed="rId1">
            <a:duotone>
              <a:schemeClr val="accent1">
                <a:shade val="50000"/>
                <a:hueOff val="203817"/>
                <a:satOff val="-11400"/>
                <a:lumOff val="22699"/>
                <a:alphaOff val="0"/>
                <a:shade val="74000"/>
                <a:satMod val="130000"/>
                <a:lumMod val="90000"/>
              </a:schemeClr>
              <a:schemeClr val="accent1">
                <a:shade val="50000"/>
                <a:hueOff val="203817"/>
                <a:satOff val="-11400"/>
                <a:lumOff val="2269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ea typeface="華康POP1體W7(P)" pitchFamily="82" charset="-120"/>
            </a:rPr>
            <a:t>三樓飲水器</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(5</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2029757" y="1663528"/>
        <a:ext cx="1105415" cy="736942"/>
      </dsp:txXfrm>
    </dsp:sp>
    <dsp:sp modelId="{624F7E42-8F59-4626-A645-B8F4015E1A2B}">
      <dsp:nvSpPr>
        <dsp:cNvPr id="0" name=""/>
        <dsp:cNvSpPr/>
      </dsp:nvSpPr>
      <dsp:spPr>
        <a:xfrm>
          <a:off x="3319408" y="1663528"/>
          <a:ext cx="1842357" cy="736942"/>
        </a:xfrm>
        <a:prstGeom prst="chevron">
          <a:avLst/>
        </a:prstGeom>
        <a:blipFill rotWithShape="0">
          <a:blip xmlns:r="http://schemas.openxmlformats.org/officeDocument/2006/relationships" r:embed="rId1">
            <a:duotone>
              <a:schemeClr val="accent1">
                <a:shade val="50000"/>
                <a:hueOff val="407633"/>
                <a:satOff val="-22799"/>
                <a:lumOff val="45397"/>
                <a:alphaOff val="0"/>
                <a:shade val="74000"/>
                <a:satMod val="130000"/>
                <a:lumMod val="90000"/>
              </a:schemeClr>
              <a:schemeClr val="accent1">
                <a:shade val="50000"/>
                <a:hueOff val="407633"/>
                <a:satOff val="-22799"/>
                <a:lumOff val="45397"/>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華康POP1體W7(P)" pitchFamily="82" charset="-120"/>
              <a:ea typeface="華康POP1體W7(P)" pitchFamily="82" charset="-120"/>
            </a:rPr>
            <a:t>男更衣室</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(15</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3687879" y="1663528"/>
        <a:ext cx="1105415" cy="736942"/>
      </dsp:txXfrm>
    </dsp:sp>
    <dsp:sp modelId="{1FE08BB3-C6CB-465F-8706-E7E787C21581}">
      <dsp:nvSpPr>
        <dsp:cNvPr id="0" name=""/>
        <dsp:cNvSpPr/>
      </dsp:nvSpPr>
      <dsp:spPr>
        <a:xfrm>
          <a:off x="4977529" y="1663528"/>
          <a:ext cx="1842357" cy="736942"/>
        </a:xfrm>
        <a:prstGeom prst="chevron">
          <a:avLst/>
        </a:prstGeom>
        <a:blipFill rotWithShape="0">
          <a:blip xmlns:r="http://schemas.openxmlformats.org/officeDocument/2006/relationships" r:embed="rId1">
            <a:duotone>
              <a:schemeClr val="accent1">
                <a:shade val="50000"/>
                <a:hueOff val="203817"/>
                <a:satOff val="-11400"/>
                <a:lumOff val="22699"/>
                <a:alphaOff val="0"/>
                <a:shade val="74000"/>
                <a:satMod val="130000"/>
                <a:lumMod val="90000"/>
              </a:schemeClr>
              <a:schemeClr val="accent1">
                <a:shade val="50000"/>
                <a:hueOff val="203817"/>
                <a:satOff val="-11400"/>
                <a:lumOff val="2269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華康POP1體W7(P)" pitchFamily="82" charset="-120"/>
              <a:ea typeface="華康POP1體W7(P)" pitchFamily="82" charset="-120"/>
            </a:rPr>
            <a:t>美術室</a:t>
          </a:r>
          <a:r>
            <a:rPr lang="en-US" altLang="zh-TW" sz="1500" kern="1200" dirty="0" smtClean="0">
              <a:latin typeface="華康POP1體W7(P)" pitchFamily="82" charset="-120"/>
              <a:ea typeface="華康POP1體W7(P)" pitchFamily="82" charset="-120"/>
            </a:rPr>
            <a:t/>
          </a:r>
          <a:br>
            <a:rPr lang="en-US" altLang="zh-TW" sz="1500" kern="1200" dirty="0" smtClean="0">
              <a:latin typeface="華康POP1體W7(P)" pitchFamily="82" charset="-120"/>
              <a:ea typeface="華康POP1體W7(P)" pitchFamily="82" charset="-120"/>
            </a:rPr>
          </a:br>
          <a:r>
            <a:rPr lang="en-US" altLang="zh-TW" sz="1500" kern="1200" dirty="0" smtClean="0">
              <a:latin typeface="華康POP1體W7(P)" pitchFamily="82" charset="-120"/>
              <a:ea typeface="華康POP1體W7(P)" pitchFamily="82" charset="-120"/>
            </a:rPr>
            <a:t>(15</a:t>
          </a:r>
          <a:r>
            <a:rPr lang="zh-TW" altLang="en-US" sz="1500" kern="1200" dirty="0" smtClean="0">
              <a:latin typeface="華康POP1體W7(P)" pitchFamily="82" charset="-120"/>
              <a:ea typeface="華康POP1體W7(P)" pitchFamily="82" charset="-120"/>
            </a:rPr>
            <a:t>分鐘</a:t>
          </a:r>
          <a:r>
            <a:rPr lang="en-US" altLang="zh-TW" sz="1500" kern="1200" dirty="0" smtClean="0">
              <a:latin typeface="華康POP1體W7(P)" pitchFamily="82" charset="-120"/>
              <a:ea typeface="華康POP1體W7(P)" pitchFamily="82" charset="-120"/>
            </a:rPr>
            <a:t>)</a:t>
          </a:r>
          <a:endParaRPr lang="zh-HK" altLang="en-US" sz="1500" kern="1200" dirty="0"/>
        </a:p>
      </dsp:txBody>
      <dsp:txXfrm>
        <a:off x="5346000" y="1663528"/>
        <a:ext cx="1105415" cy="7369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8D85BD-D503-44C6-A2A7-E8503CAA6C43}" type="datetimeFigureOut">
              <a:rPr lang="zh-HK" altLang="en-US" smtClean="0"/>
              <a:pPr/>
              <a:t>30/8/2019</a:t>
            </a:fld>
            <a:endParaRPr lang="zh-HK"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2E90A20-7A52-42A4-A6E5-E8ACE53EAAD2}" type="slidenum">
              <a:rPr lang="zh-HK" altLang="en-US" smtClean="0"/>
              <a:pPr/>
              <a:t>‹#›</a:t>
            </a:fld>
            <a:endParaRPr lang="zh-HK" altLang="en-US"/>
          </a:p>
        </p:txBody>
      </p:sp>
    </p:spTree>
    <p:extLst>
      <p:ext uri="{BB962C8B-B14F-4D97-AF65-F5344CB8AC3E}">
        <p14:creationId xmlns:p14="http://schemas.microsoft.com/office/powerpoint/2010/main" val="8877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a:t>
            </a:fld>
            <a:endParaRPr lang="zh-HK" altLang="en-US"/>
          </a:p>
        </p:txBody>
      </p:sp>
    </p:spTree>
    <p:extLst>
      <p:ext uri="{BB962C8B-B14F-4D97-AF65-F5344CB8AC3E}">
        <p14:creationId xmlns:p14="http://schemas.microsoft.com/office/powerpoint/2010/main" val="297898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pPr eaLnBrk="1" hangingPunct="1"/>
            <a:endParaRPr lang="zh-TW" altLang="en-US" sz="1200" dirty="0">
              <a:latin typeface="新細明體" panose="02020500000000000000" pitchFamily="18" charset="-120"/>
            </a:endParaRPr>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10</a:t>
            </a:fld>
            <a:endParaRPr lang="zh-HK" altLang="en-US"/>
          </a:p>
        </p:txBody>
      </p:sp>
    </p:spTree>
    <p:extLst>
      <p:ext uri="{BB962C8B-B14F-4D97-AF65-F5344CB8AC3E}">
        <p14:creationId xmlns:p14="http://schemas.microsoft.com/office/powerpoint/2010/main" val="14705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pPr eaLnBrk="1" hangingPunct="1"/>
            <a:endParaRPr lang="zh-TW" altLang="en-US" sz="1200" dirty="0">
              <a:latin typeface="新細明體" panose="02020500000000000000" pitchFamily="18" charset="-120"/>
            </a:endParaRPr>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11</a:t>
            </a:fld>
            <a:endParaRPr lang="zh-HK" altLang="en-US"/>
          </a:p>
        </p:txBody>
      </p:sp>
    </p:spTree>
    <p:extLst>
      <p:ext uri="{BB962C8B-B14F-4D97-AF65-F5344CB8AC3E}">
        <p14:creationId xmlns:p14="http://schemas.microsoft.com/office/powerpoint/2010/main" val="377529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pPr eaLnBrk="1" hangingPunct="1"/>
            <a:endParaRPr lang="zh-TW" altLang="en-US" sz="1200" dirty="0">
              <a:latin typeface="新細明體" panose="02020500000000000000" pitchFamily="18" charset="-120"/>
            </a:endParaRPr>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12</a:t>
            </a:fld>
            <a:endParaRPr lang="zh-HK" altLang="en-US"/>
          </a:p>
        </p:txBody>
      </p:sp>
    </p:spTree>
    <p:extLst>
      <p:ext uri="{BB962C8B-B14F-4D97-AF65-F5344CB8AC3E}">
        <p14:creationId xmlns:p14="http://schemas.microsoft.com/office/powerpoint/2010/main" val="260047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buFontTx/>
              <a:buChar char="•"/>
            </a:pPr>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13</a:t>
            </a:fld>
            <a:endParaRPr lang="zh-HK" altLang="en-US"/>
          </a:p>
        </p:txBody>
      </p:sp>
    </p:spTree>
    <p:extLst>
      <p:ext uri="{BB962C8B-B14F-4D97-AF65-F5344CB8AC3E}">
        <p14:creationId xmlns:p14="http://schemas.microsoft.com/office/powerpoint/2010/main" val="110238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14</a:t>
            </a:fld>
            <a:endParaRPr lang="zh-HK" altLang="en-US"/>
          </a:p>
        </p:txBody>
      </p:sp>
    </p:spTree>
    <p:extLst>
      <p:ext uri="{BB962C8B-B14F-4D97-AF65-F5344CB8AC3E}">
        <p14:creationId xmlns:p14="http://schemas.microsoft.com/office/powerpoint/2010/main" val="315700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15</a:t>
            </a:fld>
            <a:endParaRPr lang="zh-HK" altLang="en-US"/>
          </a:p>
        </p:txBody>
      </p:sp>
    </p:spTree>
    <p:extLst>
      <p:ext uri="{BB962C8B-B14F-4D97-AF65-F5344CB8AC3E}">
        <p14:creationId xmlns:p14="http://schemas.microsoft.com/office/powerpoint/2010/main" val="253061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16</a:t>
            </a:fld>
            <a:endParaRPr lang="zh-HK" altLang="en-US"/>
          </a:p>
        </p:txBody>
      </p:sp>
    </p:spTree>
    <p:extLst>
      <p:ext uri="{BB962C8B-B14F-4D97-AF65-F5344CB8AC3E}">
        <p14:creationId xmlns:p14="http://schemas.microsoft.com/office/powerpoint/2010/main" val="2746601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17</a:t>
            </a:fld>
            <a:endParaRPr lang="zh-HK" altLang="en-US"/>
          </a:p>
        </p:txBody>
      </p:sp>
    </p:spTree>
    <p:extLst>
      <p:ext uri="{BB962C8B-B14F-4D97-AF65-F5344CB8AC3E}">
        <p14:creationId xmlns:p14="http://schemas.microsoft.com/office/powerpoint/2010/main" val="88782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pPr eaLnBrk="1" hangingPunct="1">
              <a:buFont typeface="Wingdings" panose="05000000000000000000" pitchFamily="2" charset="2"/>
              <a:buChar char="§"/>
            </a:pPr>
            <a:endParaRPr lang="en-US" altLang="zh-CN" sz="1400" dirty="0">
              <a:latin typeface="新細明體" panose="02020500000000000000" pitchFamily="18" charset="-120"/>
              <a:ea typeface="SimSun" panose="02010600030101010101" pitchFamily="2" charset="-122"/>
            </a:endParaRPr>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18</a:t>
            </a:fld>
            <a:endParaRPr lang="zh-HK" altLang="en-US"/>
          </a:p>
        </p:txBody>
      </p:sp>
    </p:spTree>
    <p:extLst>
      <p:ext uri="{BB962C8B-B14F-4D97-AF65-F5344CB8AC3E}">
        <p14:creationId xmlns:p14="http://schemas.microsoft.com/office/powerpoint/2010/main" val="67808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endParaRPr lang="en-US" altLang="zh-TW" dirty="0">
              <a:latin typeface="Arial" panose="020B0604020202020204" pitchFamily="34" charset="0"/>
            </a:endParaRPr>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19</a:t>
            </a:fld>
            <a:endParaRPr lang="zh-HK" altLang="en-US"/>
          </a:p>
        </p:txBody>
      </p:sp>
    </p:spTree>
    <p:extLst>
      <p:ext uri="{BB962C8B-B14F-4D97-AF65-F5344CB8AC3E}">
        <p14:creationId xmlns:p14="http://schemas.microsoft.com/office/powerpoint/2010/main" val="34423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2</a:t>
            </a:fld>
            <a:endParaRPr lang="zh-HK" altLang="en-US"/>
          </a:p>
        </p:txBody>
      </p:sp>
    </p:spTree>
    <p:extLst>
      <p:ext uri="{BB962C8B-B14F-4D97-AF65-F5344CB8AC3E}">
        <p14:creationId xmlns:p14="http://schemas.microsoft.com/office/powerpoint/2010/main" val="101951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sz="1400"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20</a:t>
            </a:fld>
            <a:endParaRPr lang="zh-HK" altLang="en-US"/>
          </a:p>
        </p:txBody>
      </p:sp>
    </p:spTree>
    <p:extLst>
      <p:ext uri="{BB962C8B-B14F-4D97-AF65-F5344CB8AC3E}">
        <p14:creationId xmlns:p14="http://schemas.microsoft.com/office/powerpoint/2010/main" val="2235542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21</a:t>
            </a:fld>
            <a:endParaRPr lang="zh-HK" altLang="en-US"/>
          </a:p>
        </p:txBody>
      </p:sp>
    </p:spTree>
    <p:extLst>
      <p:ext uri="{BB962C8B-B14F-4D97-AF65-F5344CB8AC3E}">
        <p14:creationId xmlns:p14="http://schemas.microsoft.com/office/powerpoint/2010/main" val="43788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C2E90A20-7A52-42A4-A6E5-E8ACE53EAAD2}" type="slidenum">
              <a:rPr lang="zh-HK" altLang="en-US" smtClean="0"/>
              <a:pPr/>
              <a:t>22</a:t>
            </a:fld>
            <a:endParaRPr lang="zh-HK" altLang="en-US"/>
          </a:p>
        </p:txBody>
      </p:sp>
    </p:spTree>
    <p:extLst>
      <p:ext uri="{BB962C8B-B14F-4D97-AF65-F5344CB8AC3E}">
        <p14:creationId xmlns:p14="http://schemas.microsoft.com/office/powerpoint/2010/main" val="34936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24</a:t>
            </a:fld>
            <a:endParaRPr lang="zh-HK" altLang="en-US"/>
          </a:p>
        </p:txBody>
      </p:sp>
    </p:spTree>
    <p:extLst>
      <p:ext uri="{BB962C8B-B14F-4D97-AF65-F5344CB8AC3E}">
        <p14:creationId xmlns:p14="http://schemas.microsoft.com/office/powerpoint/2010/main" val="476401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25</a:t>
            </a:fld>
            <a:endParaRPr lang="zh-HK" altLang="en-US"/>
          </a:p>
        </p:txBody>
      </p:sp>
    </p:spTree>
    <p:extLst>
      <p:ext uri="{BB962C8B-B14F-4D97-AF65-F5344CB8AC3E}">
        <p14:creationId xmlns:p14="http://schemas.microsoft.com/office/powerpoint/2010/main" val="173949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3</a:t>
            </a:fld>
            <a:endParaRPr lang="zh-HK" altLang="en-US"/>
          </a:p>
        </p:txBody>
      </p:sp>
    </p:spTree>
    <p:extLst>
      <p:ext uri="{BB962C8B-B14F-4D97-AF65-F5344CB8AC3E}">
        <p14:creationId xmlns:p14="http://schemas.microsoft.com/office/powerpoint/2010/main" val="252492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4</a:t>
            </a:fld>
            <a:endParaRPr lang="zh-HK" altLang="en-US"/>
          </a:p>
        </p:txBody>
      </p:sp>
    </p:spTree>
    <p:extLst>
      <p:ext uri="{BB962C8B-B14F-4D97-AF65-F5344CB8AC3E}">
        <p14:creationId xmlns:p14="http://schemas.microsoft.com/office/powerpoint/2010/main" val="30631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5</a:t>
            </a:fld>
            <a:endParaRPr lang="zh-HK" altLang="en-US"/>
          </a:p>
        </p:txBody>
      </p:sp>
    </p:spTree>
    <p:extLst>
      <p:ext uri="{BB962C8B-B14F-4D97-AF65-F5344CB8AC3E}">
        <p14:creationId xmlns:p14="http://schemas.microsoft.com/office/powerpoint/2010/main" val="411051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6</a:t>
            </a:fld>
            <a:endParaRPr lang="zh-HK" altLang="en-US"/>
          </a:p>
        </p:txBody>
      </p:sp>
    </p:spTree>
    <p:extLst>
      <p:ext uri="{BB962C8B-B14F-4D97-AF65-F5344CB8AC3E}">
        <p14:creationId xmlns:p14="http://schemas.microsoft.com/office/powerpoint/2010/main" val="200211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7</a:t>
            </a:fld>
            <a:endParaRPr lang="zh-HK" altLang="en-US"/>
          </a:p>
        </p:txBody>
      </p:sp>
    </p:spTree>
    <p:extLst>
      <p:ext uri="{BB962C8B-B14F-4D97-AF65-F5344CB8AC3E}">
        <p14:creationId xmlns:p14="http://schemas.microsoft.com/office/powerpoint/2010/main" val="79971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endParaRPr lang="en-US" altLang="zh-TW" sz="1200" dirty="0">
              <a:latin typeface="新細明體" panose="02020500000000000000" pitchFamily="18" charset="-120"/>
            </a:endParaRPr>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8</a:t>
            </a:fld>
            <a:endParaRPr lang="zh-HK" altLang="en-US"/>
          </a:p>
        </p:txBody>
      </p:sp>
    </p:spTree>
    <p:extLst>
      <p:ext uri="{BB962C8B-B14F-4D97-AF65-F5344CB8AC3E}">
        <p14:creationId xmlns:p14="http://schemas.microsoft.com/office/powerpoint/2010/main" val="275728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2E90A20-7A52-42A4-A6E5-E8ACE53EAAD2}" type="slidenum">
              <a:rPr lang="zh-HK" altLang="en-US" smtClean="0"/>
              <a:pPr/>
              <a:t>9</a:t>
            </a:fld>
            <a:endParaRPr lang="zh-HK" altLang="en-US"/>
          </a:p>
        </p:txBody>
      </p:sp>
    </p:spTree>
    <p:extLst>
      <p:ext uri="{BB962C8B-B14F-4D97-AF65-F5344CB8AC3E}">
        <p14:creationId xmlns:p14="http://schemas.microsoft.com/office/powerpoint/2010/main" val="274457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47ECD6B-A6A6-45BE-AEFC-C4D67E17C1CF}" type="datetimeFigureOut">
              <a:rPr lang="zh-HK" altLang="en-US" smtClean="0"/>
              <a:pPr/>
              <a:t>30/8/2019</a:t>
            </a:fld>
            <a:endParaRPr lang="zh-HK" altLang="en-US"/>
          </a:p>
        </p:txBody>
      </p:sp>
      <p:sp>
        <p:nvSpPr>
          <p:cNvPr id="5" name="Footer Placeholder 4"/>
          <p:cNvSpPr>
            <a:spLocks noGrp="1"/>
          </p:cNvSpPr>
          <p:nvPr>
            <p:ph type="ftr" sz="quarter" idx="11"/>
          </p:nvPr>
        </p:nvSpPr>
        <p:spPr>
          <a:xfrm>
            <a:off x="1921934" y="5054602"/>
            <a:ext cx="4064860" cy="279400"/>
          </a:xfrm>
        </p:spPr>
        <p:txBody>
          <a:bodyPr/>
          <a:lstStyle/>
          <a:p>
            <a:endParaRPr lang="zh-HK" altLang="en-US"/>
          </a:p>
        </p:txBody>
      </p:sp>
      <p:sp>
        <p:nvSpPr>
          <p:cNvPr id="6" name="Slide Number Placeholder 5"/>
          <p:cNvSpPr>
            <a:spLocks noGrp="1"/>
          </p:cNvSpPr>
          <p:nvPr>
            <p:ph type="sldNum" sz="quarter" idx="12"/>
          </p:nvPr>
        </p:nvSpPr>
        <p:spPr>
          <a:xfrm>
            <a:off x="6817317" y="5054602"/>
            <a:ext cx="413483" cy="279400"/>
          </a:xfrm>
        </p:spPr>
        <p:txBody>
          <a:bodyPr/>
          <a:lstStyle/>
          <a:p>
            <a:fld id="{8353986F-FCDC-46E7-8502-A74F3159FD1C}" type="slidenum">
              <a:rPr lang="zh-HK" altLang="en-US" smtClean="0"/>
              <a:pPr/>
              <a:t>‹#›</a:t>
            </a:fld>
            <a:endParaRPr lang="zh-HK"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10" name="群組 9">
            <a:extLst>
              <a:ext uri="{FF2B5EF4-FFF2-40B4-BE49-F238E27FC236}">
                <a16:creationId xmlns:a16="http://schemas.microsoft.com/office/drawing/2014/main" xmlns="" id="{9F883BDE-C3EE-44B0-9B41-279A007C4017}"/>
              </a:ext>
            </a:extLst>
          </p:cNvPr>
          <p:cNvGrpSpPr/>
          <p:nvPr userDrawn="1"/>
        </p:nvGrpSpPr>
        <p:grpSpPr>
          <a:xfrm>
            <a:off x="609568" y="451986"/>
            <a:ext cx="1425821" cy="563162"/>
            <a:chOff x="594495" y="688122"/>
            <a:chExt cx="1425821" cy="563162"/>
          </a:xfrm>
        </p:grpSpPr>
        <p:pic>
          <p:nvPicPr>
            <p:cNvPr id="11" name="圖片 10">
              <a:extLst>
                <a:ext uri="{FF2B5EF4-FFF2-40B4-BE49-F238E27FC236}">
                  <a16:creationId xmlns:a16="http://schemas.microsoft.com/office/drawing/2014/main" xmlns="" id="{6A1078F9-E00C-4C36-95A0-29D90CD824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2" name="圖片 11">
              <a:extLst>
                <a:ext uri="{FF2B5EF4-FFF2-40B4-BE49-F238E27FC236}">
                  <a16:creationId xmlns:a16="http://schemas.microsoft.com/office/drawing/2014/main" xmlns="" id="{57C9B010-8C82-4C90-B65C-C2C79D07F0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39649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spTree>
    <p:extLst>
      <p:ext uri="{BB962C8B-B14F-4D97-AF65-F5344CB8AC3E}">
        <p14:creationId xmlns:p14="http://schemas.microsoft.com/office/powerpoint/2010/main" val="211152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7ECD6B-A6A6-45BE-AEFC-C4D67E17C1CF}" type="datetimeFigureOut">
              <a:rPr lang="zh-HK" altLang="en-US" smtClean="0"/>
              <a:pPr/>
              <a:t>30/8/2019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353986F-FCDC-46E7-8502-A74F3159FD1C}" type="slidenum">
              <a:rPr lang="zh-HK" altLang="en-US" smtClean="0"/>
              <a:pPr/>
              <a:t>‹#›</a:t>
            </a:fld>
            <a:endParaRPr lang="zh-HK" altLang="en-US"/>
          </a:p>
        </p:txBody>
      </p:sp>
      <p:grpSp>
        <p:nvGrpSpPr>
          <p:cNvPr id="9" name="群組 8">
            <a:extLst>
              <a:ext uri="{FF2B5EF4-FFF2-40B4-BE49-F238E27FC236}">
                <a16:creationId xmlns:a16="http://schemas.microsoft.com/office/drawing/2014/main" xmlns="" id="{D373A2E9-1D3F-4E29-96B1-9E21AC3247BE}"/>
              </a:ext>
            </a:extLst>
          </p:cNvPr>
          <p:cNvGrpSpPr/>
          <p:nvPr userDrawn="1"/>
        </p:nvGrpSpPr>
        <p:grpSpPr>
          <a:xfrm>
            <a:off x="609568" y="451986"/>
            <a:ext cx="1425821" cy="563162"/>
            <a:chOff x="594495" y="688122"/>
            <a:chExt cx="1425821" cy="563162"/>
          </a:xfrm>
        </p:grpSpPr>
        <p:pic>
          <p:nvPicPr>
            <p:cNvPr id="10" name="圖片 9">
              <a:extLst>
                <a:ext uri="{FF2B5EF4-FFF2-40B4-BE49-F238E27FC236}">
                  <a16:creationId xmlns:a16="http://schemas.microsoft.com/office/drawing/2014/main" xmlns="" id="{AF31ADA7-58F7-47F1-939B-C0FA9D1DC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1" name="圖片 10">
              <a:extLst>
                <a:ext uri="{FF2B5EF4-FFF2-40B4-BE49-F238E27FC236}">
                  <a16:creationId xmlns:a16="http://schemas.microsoft.com/office/drawing/2014/main" xmlns="" id="{636211F8-90F8-4151-8D2D-78B6FBAD33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921796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兩個內容">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5152" y="2487168"/>
            <a:ext cx="3337560" cy="344728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1DE3016-ED93-427B-A785-13CAF0C20347}"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E5BD-7C12-48D8-9932-B69218DCB5AB}" type="slidenum">
              <a:rPr lang="en-US" smtClean="0"/>
              <a:pPr/>
              <a:t>‹#›</a:t>
            </a:fld>
            <a:endParaRPr lang="en-US"/>
          </a:p>
        </p:txBody>
      </p:sp>
      <p:grpSp>
        <p:nvGrpSpPr>
          <p:cNvPr id="9" name="群組 8">
            <a:extLst>
              <a:ext uri="{FF2B5EF4-FFF2-40B4-BE49-F238E27FC236}">
                <a16:creationId xmlns:a16="http://schemas.microsoft.com/office/drawing/2014/main" xmlns="" id="{9B517A26-AB14-4C96-99E1-A20AB204CAAA}"/>
              </a:ext>
            </a:extLst>
          </p:cNvPr>
          <p:cNvGrpSpPr/>
          <p:nvPr userDrawn="1"/>
        </p:nvGrpSpPr>
        <p:grpSpPr>
          <a:xfrm>
            <a:off x="609568" y="451986"/>
            <a:ext cx="1425821" cy="563162"/>
            <a:chOff x="594495" y="688122"/>
            <a:chExt cx="1425821" cy="563162"/>
          </a:xfrm>
        </p:grpSpPr>
        <p:pic>
          <p:nvPicPr>
            <p:cNvPr id="10" name="圖片 9">
              <a:extLst>
                <a:ext uri="{FF2B5EF4-FFF2-40B4-BE49-F238E27FC236}">
                  <a16:creationId xmlns:a16="http://schemas.microsoft.com/office/drawing/2014/main" xmlns="" id="{0C38E525-3F73-4B3B-84A9-A7DB9CDD28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1" name="圖片 10">
              <a:extLst>
                <a:ext uri="{FF2B5EF4-FFF2-40B4-BE49-F238E27FC236}">
                  <a16:creationId xmlns:a16="http://schemas.microsoft.com/office/drawing/2014/main" xmlns="" id="{16C1577D-7BC4-4424-B3F8-FD9A2CC825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220602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1DE3016-ED93-427B-A785-13CAF0C20347}" type="datetimeFigureOut">
              <a:rPr lang="en-US" smtClean="0"/>
              <a:pPr/>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CE5BD-7C12-48D8-9932-B69218DCB5AB}" type="slidenum">
              <a:rPr lang="en-US" smtClean="0"/>
              <a:pPr/>
              <a:t>‹#›</a:t>
            </a:fld>
            <a:endParaRPr lang="en-US"/>
          </a:p>
        </p:txBody>
      </p:sp>
    </p:spTree>
    <p:extLst>
      <p:ext uri="{BB962C8B-B14F-4D97-AF65-F5344CB8AC3E}">
        <p14:creationId xmlns:p14="http://schemas.microsoft.com/office/powerpoint/2010/main" val="282647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D47ECD6B-A6A6-45BE-AEFC-C4D67E17C1CF}" type="datetimeFigureOut">
              <a:rPr lang="zh-HK" altLang="en-US" smtClean="0"/>
              <a:pPr/>
              <a:t>30/8/2019</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8353986F-FCDC-46E7-8502-A74F3159FD1C}" type="slidenum">
              <a:rPr lang="zh-HK" altLang="en-US" smtClean="0"/>
              <a:pPr/>
              <a:t>‹#›</a:t>
            </a:fld>
            <a:endParaRPr lang="zh-HK" altLang="en-US"/>
          </a:p>
        </p:txBody>
      </p:sp>
    </p:spTree>
    <p:extLst>
      <p:ext uri="{BB962C8B-B14F-4D97-AF65-F5344CB8AC3E}">
        <p14:creationId xmlns:p14="http://schemas.microsoft.com/office/powerpoint/2010/main" val="109986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ECD6B-A6A6-45BE-AEFC-C4D67E17C1CF}" type="datetimeFigureOut">
              <a:rPr lang="zh-HK" altLang="en-US" smtClean="0"/>
              <a:pPr/>
              <a:t>30/8/2019</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8353986F-FCDC-46E7-8502-A74F3159FD1C}" type="slidenum">
              <a:rPr lang="zh-HK" altLang="en-US" smtClean="0"/>
              <a:pPr/>
              <a:t>‹#›</a:t>
            </a:fld>
            <a:endParaRPr lang="zh-HK" altLang="en-US"/>
          </a:p>
        </p:txBody>
      </p:sp>
      <p:grpSp>
        <p:nvGrpSpPr>
          <p:cNvPr id="7" name="群組 6">
            <a:extLst>
              <a:ext uri="{FF2B5EF4-FFF2-40B4-BE49-F238E27FC236}">
                <a16:creationId xmlns:a16="http://schemas.microsoft.com/office/drawing/2014/main" xmlns="" id="{1378A6E7-8CDB-4D4E-B44A-9FA46CB6A5E9}"/>
              </a:ext>
            </a:extLst>
          </p:cNvPr>
          <p:cNvGrpSpPr/>
          <p:nvPr userDrawn="1"/>
        </p:nvGrpSpPr>
        <p:grpSpPr>
          <a:xfrm>
            <a:off x="609568" y="451986"/>
            <a:ext cx="1425821" cy="563162"/>
            <a:chOff x="594495" y="688122"/>
            <a:chExt cx="1425821" cy="563162"/>
          </a:xfrm>
        </p:grpSpPr>
        <p:pic>
          <p:nvPicPr>
            <p:cNvPr id="5" name="圖片 4">
              <a:extLst>
                <a:ext uri="{FF2B5EF4-FFF2-40B4-BE49-F238E27FC236}">
                  <a16:creationId xmlns:a16="http://schemas.microsoft.com/office/drawing/2014/main" xmlns="" id="{B99530E0-8238-44E4-8E09-A5035801AF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6" name="圖片 5">
              <a:extLst>
                <a:ext uri="{FF2B5EF4-FFF2-40B4-BE49-F238E27FC236}">
                  <a16:creationId xmlns:a16="http://schemas.microsoft.com/office/drawing/2014/main" xmlns="" id="{A2B8F597-3117-4D92-A401-B2D10DF60E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485642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1DE3016-ED93-427B-A785-13CAF0C20347}"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E5BD-7C12-48D8-9932-B69218DCB5AB}" type="slidenum">
              <a:rPr lang="en-US" smtClean="0"/>
              <a:pPr/>
              <a:t>‹#›</a:t>
            </a:fld>
            <a:endParaRPr lang="en-US"/>
          </a:p>
        </p:txBody>
      </p:sp>
      <p:grpSp>
        <p:nvGrpSpPr>
          <p:cNvPr id="9" name="群組 8">
            <a:extLst>
              <a:ext uri="{FF2B5EF4-FFF2-40B4-BE49-F238E27FC236}">
                <a16:creationId xmlns:a16="http://schemas.microsoft.com/office/drawing/2014/main" xmlns="" id="{4E782665-1A94-4292-9E0E-1139D1BD79F6}"/>
              </a:ext>
            </a:extLst>
          </p:cNvPr>
          <p:cNvGrpSpPr/>
          <p:nvPr userDrawn="1"/>
        </p:nvGrpSpPr>
        <p:grpSpPr>
          <a:xfrm>
            <a:off x="609568" y="451986"/>
            <a:ext cx="1425821" cy="563162"/>
            <a:chOff x="594495" y="688122"/>
            <a:chExt cx="1425821" cy="563162"/>
          </a:xfrm>
        </p:grpSpPr>
        <p:pic>
          <p:nvPicPr>
            <p:cNvPr id="10" name="圖片 9">
              <a:extLst>
                <a:ext uri="{FF2B5EF4-FFF2-40B4-BE49-F238E27FC236}">
                  <a16:creationId xmlns:a16="http://schemas.microsoft.com/office/drawing/2014/main" xmlns="" id="{3C553604-83B4-4036-B55F-981A54703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1" name="圖片 10">
              <a:extLst>
                <a:ext uri="{FF2B5EF4-FFF2-40B4-BE49-F238E27FC236}">
                  <a16:creationId xmlns:a16="http://schemas.microsoft.com/office/drawing/2014/main" xmlns="" id="{08F88F6C-F890-4799-BCBB-97BE3FFE0C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39725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1DE3016-ED93-427B-A785-13CAF0C20347}"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E5BD-7C12-48D8-9932-B69218DCB5AB}" type="slidenum">
              <a:rPr lang="en-US" smtClean="0"/>
              <a:pPr/>
              <a:t>‹#›</a:t>
            </a:fld>
            <a:endParaRPr lang="en-US"/>
          </a:p>
        </p:txBody>
      </p:sp>
      <p:grpSp>
        <p:nvGrpSpPr>
          <p:cNvPr id="8" name="群組 7">
            <a:extLst>
              <a:ext uri="{FF2B5EF4-FFF2-40B4-BE49-F238E27FC236}">
                <a16:creationId xmlns:a16="http://schemas.microsoft.com/office/drawing/2014/main" xmlns="" id="{33B1F76A-DA80-42CC-87F2-5F9B6B688FA0}"/>
              </a:ext>
            </a:extLst>
          </p:cNvPr>
          <p:cNvGrpSpPr/>
          <p:nvPr userDrawn="1"/>
        </p:nvGrpSpPr>
        <p:grpSpPr>
          <a:xfrm>
            <a:off x="609568" y="451986"/>
            <a:ext cx="1425821" cy="563162"/>
            <a:chOff x="594495" y="688122"/>
            <a:chExt cx="1425821" cy="563162"/>
          </a:xfrm>
        </p:grpSpPr>
        <p:pic>
          <p:nvPicPr>
            <p:cNvPr id="9" name="圖片 8">
              <a:extLst>
                <a:ext uri="{FF2B5EF4-FFF2-40B4-BE49-F238E27FC236}">
                  <a16:creationId xmlns:a16="http://schemas.microsoft.com/office/drawing/2014/main" xmlns="" id="{DAEAC387-CDA4-42AB-8233-8AB2468BB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0" name="圖片 9">
              <a:extLst>
                <a:ext uri="{FF2B5EF4-FFF2-40B4-BE49-F238E27FC236}">
                  <a16:creationId xmlns:a16="http://schemas.microsoft.com/office/drawing/2014/main" xmlns="" id="{B0157A1E-8132-4F85-90EA-7B4B7C47D1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286043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1DE3016-ED93-427B-A785-13CAF0C20347}"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E5BD-7C12-48D8-9932-B69218DCB5AB}" type="slidenum">
              <a:rPr lang="en-US" smtClean="0"/>
              <a:pPr/>
              <a:t>‹#›</a:t>
            </a:fld>
            <a:endParaRPr lang="en-US"/>
          </a:p>
        </p:txBody>
      </p:sp>
      <p:grpSp>
        <p:nvGrpSpPr>
          <p:cNvPr id="8" name="群組 7">
            <a:extLst>
              <a:ext uri="{FF2B5EF4-FFF2-40B4-BE49-F238E27FC236}">
                <a16:creationId xmlns:a16="http://schemas.microsoft.com/office/drawing/2014/main" xmlns="" id="{1493F5D7-632D-47EB-BD5F-1C272A558C9F}"/>
              </a:ext>
            </a:extLst>
          </p:cNvPr>
          <p:cNvGrpSpPr/>
          <p:nvPr userDrawn="1"/>
        </p:nvGrpSpPr>
        <p:grpSpPr>
          <a:xfrm>
            <a:off x="609568" y="451986"/>
            <a:ext cx="1425821" cy="563162"/>
            <a:chOff x="594495" y="688122"/>
            <a:chExt cx="1425821" cy="563162"/>
          </a:xfrm>
        </p:grpSpPr>
        <p:pic>
          <p:nvPicPr>
            <p:cNvPr id="9" name="圖片 8">
              <a:extLst>
                <a:ext uri="{FF2B5EF4-FFF2-40B4-BE49-F238E27FC236}">
                  <a16:creationId xmlns:a16="http://schemas.microsoft.com/office/drawing/2014/main" xmlns="" id="{5FB5A7E8-1FE2-4DBF-AB28-C2521CC9ED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0" name="圖片 9">
              <a:extLst>
                <a:ext uri="{FF2B5EF4-FFF2-40B4-BE49-F238E27FC236}">
                  <a16:creationId xmlns:a16="http://schemas.microsoft.com/office/drawing/2014/main" xmlns="" id="{E7ADCFB5-047E-4487-989D-5C24B7B699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128445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標題與輔助字幕">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grpSp>
        <p:nvGrpSpPr>
          <p:cNvPr id="8" name="群組 7">
            <a:extLst>
              <a:ext uri="{FF2B5EF4-FFF2-40B4-BE49-F238E27FC236}">
                <a16:creationId xmlns:a16="http://schemas.microsoft.com/office/drawing/2014/main" xmlns="" id="{60E870BC-8477-4E13-B31B-E3761A56F14D}"/>
              </a:ext>
            </a:extLst>
          </p:cNvPr>
          <p:cNvGrpSpPr/>
          <p:nvPr userDrawn="1"/>
        </p:nvGrpSpPr>
        <p:grpSpPr>
          <a:xfrm>
            <a:off x="609568" y="451986"/>
            <a:ext cx="1425821" cy="563162"/>
            <a:chOff x="594495" y="688122"/>
            <a:chExt cx="1425821" cy="563162"/>
          </a:xfrm>
        </p:grpSpPr>
        <p:pic>
          <p:nvPicPr>
            <p:cNvPr id="9" name="圖片 8">
              <a:extLst>
                <a:ext uri="{FF2B5EF4-FFF2-40B4-BE49-F238E27FC236}">
                  <a16:creationId xmlns:a16="http://schemas.microsoft.com/office/drawing/2014/main" xmlns="" id="{9FDDE955-5FA8-4D19-A315-12EE41B749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0" name="圖片 9">
              <a:extLst>
                <a:ext uri="{FF2B5EF4-FFF2-40B4-BE49-F238E27FC236}">
                  <a16:creationId xmlns:a16="http://schemas.microsoft.com/office/drawing/2014/main" xmlns="" id="{39B7E6B7-C21F-48B5-AC4B-0101300EA2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3800393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引述 (含輔助字幕)">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59863312-9AA4-4045-855B-E91607C6C6EC}"/>
              </a:ext>
            </a:extLst>
          </p:cNvPr>
          <p:cNvGrpSpPr/>
          <p:nvPr userDrawn="1"/>
        </p:nvGrpSpPr>
        <p:grpSpPr>
          <a:xfrm>
            <a:off x="609568" y="451986"/>
            <a:ext cx="1425821" cy="563162"/>
            <a:chOff x="594495" y="688122"/>
            <a:chExt cx="1425821" cy="563162"/>
          </a:xfrm>
        </p:grpSpPr>
        <p:pic>
          <p:nvPicPr>
            <p:cNvPr id="12" name="圖片 11">
              <a:extLst>
                <a:ext uri="{FF2B5EF4-FFF2-40B4-BE49-F238E27FC236}">
                  <a16:creationId xmlns:a16="http://schemas.microsoft.com/office/drawing/2014/main" xmlns="" id="{82E2D13D-09CF-4581-AD5B-17474CFA6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3" name="圖片 12">
              <a:extLst>
                <a:ext uri="{FF2B5EF4-FFF2-40B4-BE49-F238E27FC236}">
                  <a16:creationId xmlns:a16="http://schemas.microsoft.com/office/drawing/2014/main" xmlns="" id="{A1D92986-6667-4305-B7EC-79381271F9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4210226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grpSp>
        <p:nvGrpSpPr>
          <p:cNvPr id="7" name="群組 6">
            <a:extLst>
              <a:ext uri="{FF2B5EF4-FFF2-40B4-BE49-F238E27FC236}">
                <a16:creationId xmlns:a16="http://schemas.microsoft.com/office/drawing/2014/main" xmlns="" id="{F7D7FF3E-637B-440B-86B1-5DEDBF1BB70B}"/>
              </a:ext>
            </a:extLst>
          </p:cNvPr>
          <p:cNvGrpSpPr/>
          <p:nvPr userDrawn="1"/>
        </p:nvGrpSpPr>
        <p:grpSpPr>
          <a:xfrm>
            <a:off x="609568" y="451986"/>
            <a:ext cx="1425821" cy="563162"/>
            <a:chOff x="594495" y="688122"/>
            <a:chExt cx="1425821" cy="563162"/>
          </a:xfrm>
        </p:grpSpPr>
        <p:pic>
          <p:nvPicPr>
            <p:cNvPr id="8" name="圖片 7">
              <a:extLst>
                <a:ext uri="{FF2B5EF4-FFF2-40B4-BE49-F238E27FC236}">
                  <a16:creationId xmlns:a16="http://schemas.microsoft.com/office/drawing/2014/main" xmlns="" id="{7E93B302-2259-4E9C-9B59-5B0E60095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9" name="圖片 8">
              <a:extLst>
                <a:ext uri="{FF2B5EF4-FFF2-40B4-BE49-F238E27FC236}">
                  <a16:creationId xmlns:a16="http://schemas.microsoft.com/office/drawing/2014/main" xmlns="" id="{CC6E51CB-68CC-4D6A-902C-8AD0492A18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4163921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引述名片">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06876734-FF6F-48BC-89A1-75B5B9C8FD55}"/>
              </a:ext>
            </a:extLst>
          </p:cNvPr>
          <p:cNvGrpSpPr/>
          <p:nvPr userDrawn="1"/>
        </p:nvGrpSpPr>
        <p:grpSpPr>
          <a:xfrm>
            <a:off x="609568" y="451986"/>
            <a:ext cx="1425821" cy="563162"/>
            <a:chOff x="594495" y="688122"/>
            <a:chExt cx="1425821" cy="563162"/>
          </a:xfrm>
        </p:grpSpPr>
        <p:pic>
          <p:nvPicPr>
            <p:cNvPr id="15" name="圖片 14">
              <a:extLst>
                <a:ext uri="{FF2B5EF4-FFF2-40B4-BE49-F238E27FC236}">
                  <a16:creationId xmlns:a16="http://schemas.microsoft.com/office/drawing/2014/main" xmlns="" id="{4052C0E5-D175-4796-84E2-A78629498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6" name="圖片 15">
              <a:extLst>
                <a:ext uri="{FF2B5EF4-FFF2-40B4-BE49-F238E27FC236}">
                  <a16:creationId xmlns:a16="http://schemas.microsoft.com/office/drawing/2014/main" xmlns="" id="{545CDE42-25C9-46CC-998C-699AF4C522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3160792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zh-TW" altLang="en-US"/>
              <a:t>按一下以編輯母片標題樣式</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grpSp>
        <p:nvGrpSpPr>
          <p:cNvPr id="9" name="群組 8">
            <a:extLst>
              <a:ext uri="{FF2B5EF4-FFF2-40B4-BE49-F238E27FC236}">
                <a16:creationId xmlns:a16="http://schemas.microsoft.com/office/drawing/2014/main" xmlns="" id="{46629D64-A243-46C4-BC43-7FBB68A6EC36}"/>
              </a:ext>
            </a:extLst>
          </p:cNvPr>
          <p:cNvGrpSpPr/>
          <p:nvPr userDrawn="1"/>
        </p:nvGrpSpPr>
        <p:grpSpPr>
          <a:xfrm>
            <a:off x="609568" y="451986"/>
            <a:ext cx="1425821" cy="563162"/>
            <a:chOff x="594495" y="688122"/>
            <a:chExt cx="1425821" cy="563162"/>
          </a:xfrm>
        </p:grpSpPr>
        <p:pic>
          <p:nvPicPr>
            <p:cNvPr id="10" name="圖片 9">
              <a:extLst>
                <a:ext uri="{FF2B5EF4-FFF2-40B4-BE49-F238E27FC236}">
                  <a16:creationId xmlns:a16="http://schemas.microsoft.com/office/drawing/2014/main" xmlns="" id="{2755549C-EBAF-427E-8A22-DEADFF20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2" name="圖片 11">
              <a:extLst>
                <a:ext uri="{FF2B5EF4-FFF2-40B4-BE49-F238E27FC236}">
                  <a16:creationId xmlns:a16="http://schemas.microsoft.com/office/drawing/2014/main" xmlns="" id="{8011B6D3-D92C-45D0-A923-64A2BC1A9D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1106528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grpSp>
        <p:nvGrpSpPr>
          <p:cNvPr id="8" name="群組 7">
            <a:extLst>
              <a:ext uri="{FF2B5EF4-FFF2-40B4-BE49-F238E27FC236}">
                <a16:creationId xmlns:a16="http://schemas.microsoft.com/office/drawing/2014/main" xmlns="" id="{F546E285-5090-4A1C-9E5C-C6FE7C1615B9}"/>
              </a:ext>
            </a:extLst>
          </p:cNvPr>
          <p:cNvGrpSpPr/>
          <p:nvPr userDrawn="1"/>
        </p:nvGrpSpPr>
        <p:grpSpPr>
          <a:xfrm>
            <a:off x="609568" y="451986"/>
            <a:ext cx="1425821" cy="563162"/>
            <a:chOff x="594495" y="688122"/>
            <a:chExt cx="1425821" cy="563162"/>
          </a:xfrm>
        </p:grpSpPr>
        <p:pic>
          <p:nvPicPr>
            <p:cNvPr id="9" name="圖片 8">
              <a:extLst>
                <a:ext uri="{FF2B5EF4-FFF2-40B4-BE49-F238E27FC236}">
                  <a16:creationId xmlns:a16="http://schemas.microsoft.com/office/drawing/2014/main" xmlns="" id="{0B2287D4-CBC3-47D5-8117-3082ADE271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0" name="圖片 9">
              <a:extLst>
                <a:ext uri="{FF2B5EF4-FFF2-40B4-BE49-F238E27FC236}">
                  <a16:creationId xmlns:a16="http://schemas.microsoft.com/office/drawing/2014/main" xmlns="" id="{65D8D031-AE1D-4539-B16B-9B458280CD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3074839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grpSp>
        <p:nvGrpSpPr>
          <p:cNvPr id="8" name="群組 7">
            <a:extLst>
              <a:ext uri="{FF2B5EF4-FFF2-40B4-BE49-F238E27FC236}">
                <a16:creationId xmlns:a16="http://schemas.microsoft.com/office/drawing/2014/main" xmlns="" id="{DB33AF51-8248-4FBB-90F3-764036EE1119}"/>
              </a:ext>
            </a:extLst>
          </p:cNvPr>
          <p:cNvGrpSpPr/>
          <p:nvPr userDrawn="1"/>
        </p:nvGrpSpPr>
        <p:grpSpPr>
          <a:xfrm>
            <a:off x="609568" y="451986"/>
            <a:ext cx="1425821" cy="563162"/>
            <a:chOff x="594495" y="688122"/>
            <a:chExt cx="1425821" cy="563162"/>
          </a:xfrm>
        </p:grpSpPr>
        <p:pic>
          <p:nvPicPr>
            <p:cNvPr id="9" name="圖片 8">
              <a:extLst>
                <a:ext uri="{FF2B5EF4-FFF2-40B4-BE49-F238E27FC236}">
                  <a16:creationId xmlns:a16="http://schemas.microsoft.com/office/drawing/2014/main" xmlns="" id="{1F7B3819-867E-4A56-BA04-529129EBB3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0" name="圖片 9">
              <a:extLst>
                <a:ext uri="{FF2B5EF4-FFF2-40B4-BE49-F238E27FC236}">
                  <a16:creationId xmlns:a16="http://schemas.microsoft.com/office/drawing/2014/main" xmlns="" id="{74E7E36D-EEC7-458C-BD1D-A4A5E0FE7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190411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E3016-ED93-427B-A785-13CAF0C20347}"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DE3016-ED93-427B-A785-13CAF0C20347}"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DE3016-ED93-427B-A785-13CAF0C20347}" type="datetimeFigureOut">
              <a:rPr lang="en-US" smtClean="0"/>
              <a:pPr/>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DE3016-ED93-427B-A785-13CAF0C20347}" type="datetimeFigureOut">
              <a:rPr lang="en-US" smtClean="0"/>
              <a:pPr/>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E3016-ED93-427B-A785-13CAF0C20347}" type="datetimeFigureOut">
              <a:rPr lang="en-US" smtClean="0"/>
              <a:pPr/>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E3016-ED93-427B-A785-13CAF0C20347}"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E3016-ED93-427B-A785-13CAF0C20347}"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E5BD-7C12-48D8-9932-B69218DCB5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E3016-ED93-427B-A785-13CAF0C20347}" type="datetimeFigureOut">
              <a:rPr lang="en-US" smtClean="0"/>
              <a:pPr/>
              <a:t>8/30/2019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CE5BD-7C12-48D8-9932-B69218DCB5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DE3016-ED93-427B-A785-13CAF0C20347}" type="datetimeFigureOut">
              <a:rPr lang="en-US" smtClean="0"/>
              <a:pPr/>
              <a:t>8/30/2019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0CE5BD-7C12-48D8-9932-B69218DCB5AB}" type="slidenum">
              <a:rPr lang="en-US" smtClean="0"/>
              <a:pPr/>
              <a:t>‹#›</a:t>
            </a:fld>
            <a:endParaRPr lang="en-US"/>
          </a:p>
        </p:txBody>
      </p:sp>
      <p:grpSp>
        <p:nvGrpSpPr>
          <p:cNvPr id="8" name="群組 7">
            <a:extLst>
              <a:ext uri="{FF2B5EF4-FFF2-40B4-BE49-F238E27FC236}">
                <a16:creationId xmlns:a16="http://schemas.microsoft.com/office/drawing/2014/main" xmlns="" id="{A1FFB208-4F9F-4776-A5B0-F59AD5820A9E}"/>
              </a:ext>
            </a:extLst>
          </p:cNvPr>
          <p:cNvGrpSpPr/>
          <p:nvPr userDrawn="1"/>
        </p:nvGrpSpPr>
        <p:grpSpPr>
          <a:xfrm>
            <a:off x="609568" y="451986"/>
            <a:ext cx="1425821" cy="563162"/>
            <a:chOff x="594495" y="688122"/>
            <a:chExt cx="1425821" cy="563162"/>
          </a:xfrm>
        </p:grpSpPr>
        <p:pic>
          <p:nvPicPr>
            <p:cNvPr id="9" name="圖片 8">
              <a:extLst>
                <a:ext uri="{FF2B5EF4-FFF2-40B4-BE49-F238E27FC236}">
                  <a16:creationId xmlns:a16="http://schemas.microsoft.com/office/drawing/2014/main" xmlns="" id="{242D992F-3E76-4A36-8C00-A1F23B61593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10" name="圖片 9">
              <a:extLst>
                <a:ext uri="{FF2B5EF4-FFF2-40B4-BE49-F238E27FC236}">
                  <a16:creationId xmlns:a16="http://schemas.microsoft.com/office/drawing/2014/main" xmlns="" id="{02323DF5-7D9E-4955-9207-D524197F9C0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Tree>
    <p:extLst>
      <p:ext uri="{BB962C8B-B14F-4D97-AF65-F5344CB8AC3E}">
        <p14:creationId xmlns:p14="http://schemas.microsoft.com/office/powerpoint/2010/main" val="116728715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hyperlink" Target="mailto:waterconservation@wsd.gov.hk" TargetMode="External"/><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2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xmlns="" id="{013FDBF0-BDD0-4A9D-95F6-493A9F02A857}"/>
              </a:ext>
            </a:extLst>
          </p:cNvPr>
          <p:cNvGrpSpPr/>
          <p:nvPr/>
        </p:nvGrpSpPr>
        <p:grpSpPr>
          <a:xfrm>
            <a:off x="609568" y="451986"/>
            <a:ext cx="1425821" cy="563162"/>
            <a:chOff x="594495" y="688122"/>
            <a:chExt cx="1425821" cy="563162"/>
          </a:xfrm>
        </p:grpSpPr>
        <p:pic>
          <p:nvPicPr>
            <p:cNvPr id="7" name="圖片 6">
              <a:extLst>
                <a:ext uri="{FF2B5EF4-FFF2-40B4-BE49-F238E27FC236}">
                  <a16:creationId xmlns:a16="http://schemas.microsoft.com/office/drawing/2014/main" xmlns="" id="{2E8ABC5D-8278-4E3B-8F83-080169BD71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495" y="688122"/>
              <a:ext cx="852468" cy="563162"/>
            </a:xfrm>
            <a:prstGeom prst="rect">
              <a:avLst/>
            </a:prstGeom>
          </p:spPr>
        </p:pic>
        <p:pic>
          <p:nvPicPr>
            <p:cNvPr id="8" name="圖片 7">
              <a:extLst>
                <a:ext uri="{FF2B5EF4-FFF2-40B4-BE49-F238E27FC236}">
                  <a16:creationId xmlns:a16="http://schemas.microsoft.com/office/drawing/2014/main" xmlns="" id="{0F697D33-A744-458D-AB24-7866A992EF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655" y="710708"/>
              <a:ext cx="561661" cy="503023"/>
            </a:xfrm>
            <a:prstGeom prst="rect">
              <a:avLst/>
            </a:prstGeom>
          </p:spPr>
        </p:pic>
      </p:grpSp>
      <p:sp>
        <p:nvSpPr>
          <p:cNvPr id="2" name="標題 1"/>
          <p:cNvSpPr>
            <a:spLocks noGrp="1"/>
          </p:cNvSpPr>
          <p:nvPr>
            <p:ph type="ctrTitle"/>
          </p:nvPr>
        </p:nvSpPr>
        <p:spPr/>
        <p:txBody>
          <a:bodyPr/>
          <a:lstStyle/>
          <a:p>
            <a:r>
              <a:rPr lang="zh-TW" altLang="en-US" dirty="0"/>
              <a:t>校園用水</a:t>
            </a:r>
            <a:r>
              <a:rPr lang="zh-TW" altLang="en-US" dirty="0" smtClean="0"/>
              <a:t>考察</a:t>
            </a:r>
            <a:endParaRPr lang="zh-HK" altLang="en-US" dirty="0"/>
          </a:p>
        </p:txBody>
      </p:sp>
      <p:sp>
        <p:nvSpPr>
          <p:cNvPr id="3" name="副標題 2"/>
          <p:cNvSpPr>
            <a:spLocks noGrp="1"/>
          </p:cNvSpPr>
          <p:nvPr>
            <p:ph type="subTitle" idx="1"/>
          </p:nvPr>
        </p:nvSpPr>
        <p:spPr/>
        <p:txBody>
          <a:bodyPr>
            <a:normAutofit/>
          </a:bodyPr>
          <a:lstStyle/>
          <a:p>
            <a:r>
              <a:rPr lang="zh-TW" altLang="en-US" sz="4400" dirty="0">
                <a:latin typeface="+mj-ea"/>
                <a:ea typeface="+mj-ea"/>
              </a:rPr>
              <a:t>教師</a:t>
            </a:r>
            <a:r>
              <a:rPr lang="zh-TW" altLang="en-US" sz="4400" dirty="0" smtClean="0">
                <a:latin typeface="+mj-ea"/>
                <a:ea typeface="+mj-ea"/>
              </a:rPr>
              <a:t>指引</a:t>
            </a:r>
            <a:endParaRPr lang="zh-HK" altLang="en-US" sz="4400" dirty="0">
              <a:latin typeface="+mj-ea"/>
              <a:ea typeface="+mj-ea"/>
            </a:endParaRPr>
          </a:p>
        </p:txBody>
      </p:sp>
      <p:pic>
        <p:nvPicPr>
          <p:cNvPr id="10" name="Picture 3" descr="\\Taiyar\WSD\Primary\Artwork from WSD\Water Save Dave\Artwork\jpg\WSD30.png"/>
          <p:cNvPicPr>
            <a:picLocks noChangeAspect="1" noChangeArrowheads="1"/>
          </p:cNvPicPr>
          <p:nvPr/>
        </p:nvPicPr>
        <p:blipFill>
          <a:blip r:embed="rId5" cstate="print"/>
          <a:srcRect/>
          <a:stretch>
            <a:fillRect/>
          </a:stretch>
        </p:blipFill>
        <p:spPr bwMode="auto">
          <a:xfrm>
            <a:off x="367497" y="3782958"/>
            <a:ext cx="2774121" cy="2836611"/>
          </a:xfrm>
          <a:prstGeom prst="rect">
            <a:avLst/>
          </a:prstGeom>
          <a:noFill/>
        </p:spPr>
      </p:pic>
    </p:spTree>
    <p:extLst>
      <p:ext uri="{BB962C8B-B14F-4D97-AF65-F5344CB8AC3E}">
        <p14:creationId xmlns:p14="http://schemas.microsoft.com/office/powerpoint/2010/main" val="166082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mj-ea"/>
              </a:rPr>
              <a:t>第二步 </a:t>
            </a:r>
            <a:r>
              <a:rPr lang="en-US" altLang="zh-TW" dirty="0">
                <a:latin typeface="+mj-ea"/>
              </a:rPr>
              <a:t>– </a:t>
            </a:r>
            <a:r>
              <a:rPr lang="zh-TW" altLang="en-US" dirty="0">
                <a:latin typeface="+mj-ea"/>
              </a:rPr>
              <a:t>考察預備工作</a:t>
            </a:r>
            <a:br>
              <a:rPr lang="zh-TW" altLang="en-US" dirty="0">
                <a:latin typeface="+mj-ea"/>
              </a:rPr>
            </a:br>
            <a:r>
              <a:rPr lang="zh-TW" altLang="en-US" sz="3200" b="1" dirty="0">
                <a:latin typeface="+mj-ea"/>
              </a:rPr>
              <a:t>考察地點</a:t>
            </a:r>
            <a:endParaRPr lang="zh-HK" altLang="en-US" dirty="0">
              <a:latin typeface="+mj-ea"/>
            </a:endParaRPr>
          </a:p>
        </p:txBody>
      </p:sp>
      <p:sp>
        <p:nvSpPr>
          <p:cNvPr id="3" name="直排文字版面配置區 2"/>
          <p:cNvSpPr>
            <a:spLocks noGrp="1"/>
          </p:cNvSpPr>
          <p:nvPr>
            <p:ph type="body" orient="vert" idx="1"/>
          </p:nvPr>
        </p:nvSpPr>
        <p:spPr>
          <a:xfrm>
            <a:off x="1176865" y="2307771"/>
            <a:ext cx="6798736" cy="3860800"/>
          </a:xfrm>
        </p:spPr>
        <p:txBody>
          <a:bodyPr vert="horz">
            <a:normAutofit/>
          </a:bodyPr>
          <a:lstStyle/>
          <a:p>
            <a:pPr>
              <a:lnSpc>
                <a:spcPct val="80000"/>
              </a:lnSpc>
            </a:pPr>
            <a:r>
              <a:rPr lang="zh-TW" altLang="en-US" sz="1800" dirty="0">
                <a:latin typeface="+mj-ea"/>
                <a:ea typeface="+mj-ea"/>
              </a:rPr>
              <a:t>列出校內所有設有用水設施的地點</a:t>
            </a:r>
          </a:p>
          <a:p>
            <a:pPr>
              <a:lnSpc>
                <a:spcPct val="80000"/>
              </a:lnSpc>
            </a:pPr>
            <a:r>
              <a:rPr lang="zh-TW" altLang="en-US" sz="1800" dirty="0">
                <a:latin typeface="+mj-ea"/>
                <a:ea typeface="+mj-ea"/>
              </a:rPr>
              <a:t>計劃可供學生進行考察的地點</a:t>
            </a:r>
            <a:r>
              <a:rPr lang="en-US" altLang="zh-TW" sz="1800" dirty="0">
                <a:latin typeface="+mj-ea"/>
                <a:ea typeface="+mj-ea"/>
              </a:rPr>
              <a:t>(</a:t>
            </a:r>
            <a:r>
              <a:rPr lang="zh-TW" altLang="en-US" sz="1800" dirty="0">
                <a:latin typeface="+mj-ea"/>
                <a:ea typeface="+mj-ea"/>
              </a:rPr>
              <a:t>建議覆蓋校園所有用水地點</a:t>
            </a:r>
            <a:r>
              <a:rPr lang="en-US" altLang="zh-TW" sz="1800" dirty="0">
                <a:latin typeface="+mj-ea"/>
                <a:ea typeface="+mj-ea"/>
              </a:rPr>
              <a:t>)</a:t>
            </a:r>
          </a:p>
          <a:p>
            <a:pPr>
              <a:lnSpc>
                <a:spcPct val="80000"/>
              </a:lnSpc>
            </a:pPr>
            <a:r>
              <a:rPr lang="zh-TW" altLang="en-US" sz="1800" dirty="0">
                <a:latin typeface="+mj-ea"/>
                <a:ea typeface="+mj-ea"/>
              </a:rPr>
              <a:t>例子</a:t>
            </a:r>
          </a:p>
          <a:p>
            <a:pPr lvl="1">
              <a:lnSpc>
                <a:spcPct val="80000"/>
              </a:lnSpc>
            </a:pPr>
            <a:r>
              <a:rPr lang="zh-TW" altLang="en-US" sz="1800" dirty="0">
                <a:latin typeface="+mj-ea"/>
                <a:ea typeface="+mj-ea"/>
              </a:rPr>
              <a:t>男洗手間</a:t>
            </a:r>
          </a:p>
          <a:p>
            <a:pPr lvl="1">
              <a:lnSpc>
                <a:spcPct val="80000"/>
              </a:lnSpc>
            </a:pPr>
            <a:r>
              <a:rPr lang="zh-TW" altLang="en-US" sz="1800" dirty="0">
                <a:latin typeface="+mj-ea"/>
                <a:ea typeface="+mj-ea"/>
              </a:rPr>
              <a:t>女洗手間</a:t>
            </a:r>
          </a:p>
          <a:p>
            <a:pPr lvl="1">
              <a:lnSpc>
                <a:spcPct val="80000"/>
              </a:lnSpc>
            </a:pPr>
            <a:r>
              <a:rPr lang="zh-TW" altLang="en-US" sz="1800" dirty="0">
                <a:latin typeface="+mj-ea"/>
                <a:ea typeface="+mj-ea"/>
              </a:rPr>
              <a:t>教員室</a:t>
            </a:r>
            <a:r>
              <a:rPr lang="en-US" altLang="zh-TW" sz="1800" dirty="0">
                <a:latin typeface="+mj-ea"/>
                <a:ea typeface="+mj-ea"/>
              </a:rPr>
              <a:t>/</a:t>
            </a:r>
            <a:r>
              <a:rPr lang="zh-TW" altLang="en-US" sz="1800" dirty="0">
                <a:latin typeface="+mj-ea"/>
                <a:ea typeface="+mj-ea"/>
              </a:rPr>
              <a:t>教職員洗手間</a:t>
            </a:r>
          </a:p>
          <a:p>
            <a:pPr lvl="1">
              <a:lnSpc>
                <a:spcPct val="80000"/>
              </a:lnSpc>
            </a:pPr>
            <a:r>
              <a:rPr lang="zh-TW" altLang="en-US" sz="1800" dirty="0">
                <a:latin typeface="+mj-ea"/>
                <a:ea typeface="+mj-ea"/>
              </a:rPr>
              <a:t>男更衣室</a:t>
            </a:r>
          </a:p>
          <a:p>
            <a:pPr lvl="1">
              <a:lnSpc>
                <a:spcPct val="80000"/>
              </a:lnSpc>
            </a:pPr>
            <a:r>
              <a:rPr lang="zh-TW" altLang="en-US" sz="1800" dirty="0">
                <a:latin typeface="+mj-ea"/>
                <a:ea typeface="+mj-ea"/>
              </a:rPr>
              <a:t>女更衣室</a:t>
            </a:r>
          </a:p>
          <a:p>
            <a:pPr lvl="1">
              <a:lnSpc>
                <a:spcPct val="80000"/>
              </a:lnSpc>
            </a:pPr>
            <a:r>
              <a:rPr lang="zh-TW" altLang="en-US" sz="1800" dirty="0">
                <a:latin typeface="+mj-ea"/>
                <a:ea typeface="+mj-ea"/>
              </a:rPr>
              <a:t>課室、小食部、特別室、飲水器、游泳池</a:t>
            </a:r>
            <a:r>
              <a:rPr lang="en-US" altLang="zh-TW" sz="1800" dirty="0">
                <a:latin typeface="+mj-ea"/>
                <a:ea typeface="+mj-ea"/>
              </a:rPr>
              <a:t>(</a:t>
            </a:r>
            <a:r>
              <a:rPr lang="zh-TW" altLang="en-US" sz="1800" dirty="0">
                <a:latin typeface="+mj-ea"/>
                <a:ea typeface="+mj-ea"/>
              </a:rPr>
              <a:t>如適用</a:t>
            </a:r>
            <a:r>
              <a:rPr lang="en-US" altLang="zh-TW" sz="1800" dirty="0">
                <a:latin typeface="+mj-ea"/>
                <a:ea typeface="+mj-ea"/>
              </a:rPr>
              <a:t>)</a:t>
            </a:r>
          </a:p>
          <a:p>
            <a:pPr lvl="1">
              <a:lnSpc>
                <a:spcPct val="80000"/>
              </a:lnSpc>
            </a:pPr>
            <a:r>
              <a:rPr lang="zh-TW" altLang="en-US" sz="1800" dirty="0">
                <a:latin typeface="+mj-ea"/>
                <a:ea typeface="+mj-ea"/>
              </a:rPr>
              <a:t>戶外水龍頭</a:t>
            </a:r>
          </a:p>
          <a:p>
            <a:pPr lvl="1">
              <a:lnSpc>
                <a:spcPct val="80000"/>
              </a:lnSpc>
            </a:pPr>
            <a:r>
              <a:rPr lang="zh-TW" altLang="en-US" sz="1800" dirty="0">
                <a:latin typeface="+mj-ea"/>
                <a:ea typeface="+mj-ea"/>
              </a:rPr>
              <a:t>種植</a:t>
            </a:r>
            <a:r>
              <a:rPr lang="zh-TW" altLang="en-US" sz="1800" dirty="0" smtClean="0">
                <a:latin typeface="+mj-ea"/>
                <a:ea typeface="+mj-ea"/>
              </a:rPr>
              <a:t>園地</a:t>
            </a:r>
            <a:endParaRPr lang="zh-TW" altLang="en-US" sz="1800" dirty="0">
              <a:latin typeface="+mj-ea"/>
              <a:ea typeface="+mj-ea"/>
            </a:endParaRPr>
          </a:p>
        </p:txBody>
      </p:sp>
    </p:spTree>
    <p:extLst>
      <p:ext uri="{BB962C8B-B14F-4D97-AF65-F5344CB8AC3E}">
        <p14:creationId xmlns:p14="http://schemas.microsoft.com/office/powerpoint/2010/main" val="3027062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mj-ea"/>
              </a:rPr>
              <a:t>第二步 </a:t>
            </a:r>
            <a:r>
              <a:rPr lang="en-US" altLang="zh-TW" dirty="0">
                <a:latin typeface="+mj-ea"/>
              </a:rPr>
              <a:t>– </a:t>
            </a:r>
            <a:r>
              <a:rPr lang="zh-TW" altLang="en-US" dirty="0">
                <a:latin typeface="+mj-ea"/>
              </a:rPr>
              <a:t>考察預備工作</a:t>
            </a:r>
            <a:br>
              <a:rPr lang="zh-TW" altLang="en-US" dirty="0">
                <a:latin typeface="+mj-ea"/>
              </a:rPr>
            </a:br>
            <a:r>
              <a:rPr lang="zh-TW" altLang="en-US" sz="3200" b="1" dirty="0">
                <a:latin typeface="+mj-ea"/>
              </a:rPr>
              <a:t>人手分配</a:t>
            </a:r>
            <a:endParaRPr lang="zh-HK" altLang="en-US" dirty="0">
              <a:latin typeface="+mj-ea"/>
            </a:endParaRPr>
          </a:p>
        </p:txBody>
      </p:sp>
      <p:sp>
        <p:nvSpPr>
          <p:cNvPr id="7" name="Rectangle 3"/>
          <p:cNvSpPr>
            <a:spLocks noGrp="1" noChangeArrowheads="1"/>
          </p:cNvSpPr>
          <p:nvPr>
            <p:ph type="body" orient="vert" idx="1"/>
          </p:nvPr>
        </p:nvSpPr>
        <p:spPr>
          <a:xfrm>
            <a:off x="1176864" y="2490135"/>
            <a:ext cx="6936621" cy="3385733"/>
          </a:xfrm>
        </p:spPr>
        <p:txBody>
          <a:bodyPr vert="horz">
            <a:normAutofit/>
          </a:bodyPr>
          <a:lstStyle/>
          <a:p>
            <a:pPr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考察小組</a:t>
            </a:r>
          </a:p>
          <a:p>
            <a:pPr lvl="1"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大約十組學生</a:t>
            </a:r>
            <a:r>
              <a:rPr lang="en-US" altLang="zh-TW" sz="1800" dirty="0" smtClean="0">
                <a:latin typeface="微軟正黑體" panose="020B0604030504040204" pitchFamily="34" charset="-120"/>
                <a:ea typeface="微軟正黑體" panose="020B0604030504040204" pitchFamily="34" charset="-120"/>
              </a:rPr>
              <a:t>(4</a:t>
            </a:r>
            <a:r>
              <a:rPr lang="zh-TW" altLang="en-US" sz="1800" dirty="0" smtClean="0">
                <a:latin typeface="微軟正黑體" panose="020B0604030504040204" pitchFamily="34" charset="-120"/>
                <a:ea typeface="微軟正黑體" panose="020B0604030504040204" pitchFamily="34" charset="-120"/>
              </a:rPr>
              <a:t>至</a:t>
            </a:r>
            <a:r>
              <a:rPr lang="en-US" altLang="zh-TW" sz="1800" dirty="0" smtClean="0">
                <a:latin typeface="微軟正黑體" panose="020B0604030504040204" pitchFamily="34" charset="-120"/>
                <a:ea typeface="微軟正黑體" panose="020B0604030504040204" pitchFamily="34" charset="-120"/>
              </a:rPr>
              <a:t>5</a:t>
            </a:r>
            <a:r>
              <a:rPr lang="zh-TW" altLang="en-US" sz="1800" dirty="0" smtClean="0">
                <a:latin typeface="微軟正黑體" panose="020B0604030504040204" pitchFamily="34" charset="-120"/>
                <a:ea typeface="微軟正黑體" panose="020B0604030504040204" pitchFamily="34" charset="-120"/>
              </a:rPr>
              <a:t>人一組</a:t>
            </a:r>
            <a:r>
              <a:rPr lang="en-US" altLang="zh-TW" sz="1800" dirty="0" smtClean="0">
                <a:latin typeface="微軟正黑體" panose="020B0604030504040204" pitchFamily="34" charset="-120"/>
                <a:ea typeface="微軟正黑體" panose="020B0604030504040204" pitchFamily="34" charset="-120"/>
              </a:rPr>
              <a:t>) </a:t>
            </a:r>
          </a:p>
          <a:p>
            <a:pPr lvl="1"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各組選出組長、觀察員及紀錄員</a:t>
            </a:r>
          </a:p>
          <a:p>
            <a:pPr eaLnBrk="1" hangingPunct="1">
              <a:lnSpc>
                <a:spcPct val="80000"/>
              </a:lnSpc>
            </a:pPr>
            <a:r>
              <a:rPr lang="zh-TW" altLang="zh-TW" sz="1800" dirty="0" smtClean="0">
                <a:latin typeface="微軟正黑體" panose="020B0604030504040204" pitchFamily="34" charset="-120"/>
                <a:ea typeface="微軟正黑體" panose="020B0604030504040204" pitchFamily="34" charset="-120"/>
              </a:rPr>
              <a:t>組別導師</a:t>
            </a:r>
            <a:endParaRPr lang="zh-TW" altLang="en-US" sz="1800" dirty="0" smtClean="0">
              <a:latin typeface="微軟正黑體" panose="020B0604030504040204" pitchFamily="34" charset="-120"/>
              <a:ea typeface="微軟正黑體" panose="020B0604030504040204" pitchFamily="34" charset="-120"/>
            </a:endParaRPr>
          </a:p>
          <a:p>
            <a:pPr lvl="1"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每組一位</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可由教師助理或義工家長兼任</a:t>
            </a:r>
            <a:r>
              <a:rPr lang="en-US" altLang="zh-TW" sz="1800" dirty="0" smtClean="0">
                <a:latin typeface="微軟正黑體" panose="020B0604030504040204" pitchFamily="34" charset="-120"/>
                <a:ea typeface="微軟正黑體" panose="020B0604030504040204" pitchFamily="34" charset="-120"/>
              </a:rPr>
              <a:t>) </a:t>
            </a:r>
          </a:p>
          <a:p>
            <a:pPr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校工 </a:t>
            </a:r>
          </a:p>
          <a:p>
            <a:pPr lvl="1"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整個考察活動中需要一位</a:t>
            </a:r>
          </a:p>
          <a:p>
            <a:pPr lvl="1"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作為學生訪問有關校園用水情況的對象</a:t>
            </a:r>
          </a:p>
          <a:p>
            <a:pPr lvl="1" eaLnBrk="1" hangingPunct="1">
              <a:lnSpc>
                <a:spcPct val="80000"/>
              </a:lnSpc>
            </a:pPr>
            <a:r>
              <a:rPr lang="zh-TW" altLang="en-US" sz="1800" dirty="0" smtClean="0">
                <a:latin typeface="微軟正黑體" panose="020B0604030504040204" pitchFamily="34" charset="-120"/>
                <a:ea typeface="微軟正黑體" panose="020B0604030504040204" pitchFamily="34" charset="-120"/>
              </a:rPr>
              <a:t>協助學生進行清潔、灌溉、魚缸等的用水考察</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工作紙編號</a:t>
            </a:r>
            <a:r>
              <a:rPr lang="en-US" altLang="zh-TW" sz="1800" dirty="0" smtClean="0">
                <a:latin typeface="微軟正黑體" panose="020B0604030504040204" pitchFamily="34" charset="-120"/>
                <a:ea typeface="微軟正黑體" panose="020B0604030504040204" pitchFamily="34" charset="-120"/>
              </a:rPr>
              <a:t>8)</a:t>
            </a:r>
          </a:p>
        </p:txBody>
      </p:sp>
      <p:sp>
        <p:nvSpPr>
          <p:cNvPr id="4" name="文字方塊 3"/>
          <p:cNvSpPr txBox="1"/>
          <p:nvPr/>
        </p:nvSpPr>
        <p:spPr>
          <a:xfrm>
            <a:off x="1233715" y="5863771"/>
            <a:ext cx="6894286" cy="800219"/>
          </a:xfrm>
          <a:prstGeom prst="rect">
            <a:avLst/>
          </a:prstGeom>
          <a:noFill/>
        </p:spPr>
        <p:txBody>
          <a:bodyPr wrap="square" rtlCol="0">
            <a:spAutoFit/>
          </a:bodyPr>
          <a:lstStyle/>
          <a:p>
            <a:pPr marL="0" lvl="2"/>
            <a:r>
              <a:rPr lang="zh-TW" altLang="en-US" sz="1400" dirty="0">
                <a:latin typeface="+mj-ea"/>
                <a:ea typeface="+mj-ea"/>
              </a:rPr>
              <a:t>註：有關活動指揮、組別導師、考察小組的組長、觀察員及紀錄員的職責，請參閱「建議活動職責分配表」。</a:t>
            </a:r>
          </a:p>
          <a:p>
            <a:endParaRPr lang="zh-HK" altLang="en-US" dirty="0"/>
          </a:p>
        </p:txBody>
      </p:sp>
    </p:spTree>
    <p:extLst>
      <p:ext uri="{BB962C8B-B14F-4D97-AF65-F5344CB8AC3E}">
        <p14:creationId xmlns:p14="http://schemas.microsoft.com/office/powerpoint/2010/main" val="3559263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mj-ea"/>
              </a:rPr>
              <a:t>第二步 </a:t>
            </a:r>
            <a:r>
              <a:rPr lang="en-US" altLang="zh-TW" dirty="0">
                <a:latin typeface="+mj-ea"/>
              </a:rPr>
              <a:t>– </a:t>
            </a:r>
            <a:r>
              <a:rPr lang="zh-TW" altLang="en-US" dirty="0">
                <a:latin typeface="+mj-ea"/>
              </a:rPr>
              <a:t>考察預備工作</a:t>
            </a:r>
            <a:br>
              <a:rPr lang="zh-TW" altLang="en-US" dirty="0">
                <a:latin typeface="+mj-ea"/>
              </a:rPr>
            </a:br>
            <a:r>
              <a:rPr lang="zh-TW" altLang="en-US" sz="3200" b="1" dirty="0">
                <a:latin typeface="+mj-ea"/>
              </a:rPr>
              <a:t>工具</a:t>
            </a:r>
            <a:endParaRPr lang="zh-HK" altLang="en-US" dirty="0">
              <a:latin typeface="+mj-ea"/>
            </a:endParaRPr>
          </a:p>
        </p:txBody>
      </p:sp>
      <p:sp>
        <p:nvSpPr>
          <p:cNvPr id="3" name="直排文字版面配置區 2"/>
          <p:cNvSpPr>
            <a:spLocks noGrp="1"/>
          </p:cNvSpPr>
          <p:nvPr>
            <p:ph type="body" orient="vert" idx="1"/>
          </p:nvPr>
        </p:nvSpPr>
        <p:spPr/>
        <p:txBody>
          <a:bodyPr vert="horz">
            <a:noAutofit/>
          </a:bodyPr>
          <a:lstStyle/>
          <a:p>
            <a:r>
              <a:rPr lang="zh-TW" altLang="en-US" sz="2000" dirty="0">
                <a:latin typeface="微軟正黑體" panose="020B0604030504040204" pitchFamily="34" charset="-120"/>
                <a:ea typeface="微軟正黑體" panose="020B0604030504040204" pitchFamily="34" charset="-120"/>
              </a:rPr>
              <a:t>準備有關工具</a:t>
            </a:r>
          </a:p>
          <a:p>
            <a:r>
              <a:rPr lang="zh-TW" altLang="en-US" sz="2000" dirty="0">
                <a:latin typeface="微軟正黑體" panose="020B0604030504040204" pitchFamily="34" charset="-120"/>
                <a:ea typeface="微軟正黑體" panose="020B0604030504040204" pitchFamily="34" charset="-120"/>
              </a:rPr>
              <a:t>例如</a:t>
            </a:r>
          </a:p>
          <a:p>
            <a:pPr lvl="1"/>
            <a:r>
              <a:rPr lang="zh-TW" altLang="en-US" dirty="0">
                <a:latin typeface="微軟正黑體" panose="020B0604030504040204" pitchFamily="34" charset="-120"/>
                <a:ea typeface="微軟正黑體" panose="020B0604030504040204" pitchFamily="34" charset="-120"/>
              </a:rPr>
              <a:t>量杯</a:t>
            </a:r>
            <a:r>
              <a:rPr lang="en-US" altLang="zh-CN"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公升</a:t>
            </a:r>
            <a:r>
              <a:rPr lang="en-US" altLang="zh-CN"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：每組一個 </a:t>
            </a:r>
          </a:p>
          <a:p>
            <a:pPr lvl="1"/>
            <a:r>
              <a:rPr lang="zh-TW" altLang="en-US" dirty="0">
                <a:latin typeface="微軟正黑體" panose="020B0604030504040204" pitchFamily="34" charset="-120"/>
                <a:ea typeface="微軟正黑體" panose="020B0604030504040204" pitchFamily="34" charset="-120"/>
              </a:rPr>
              <a:t>大水桶：每組一個或各考察地點一個 </a:t>
            </a:r>
          </a:p>
          <a:p>
            <a:pPr lvl="1"/>
            <a:r>
              <a:rPr lang="zh-TW" altLang="en-US" dirty="0">
                <a:latin typeface="微軟正黑體" panose="020B0604030504040204" pitchFamily="34" charset="-120"/>
                <a:ea typeface="微軟正黑體" panose="020B0604030504040204" pitchFamily="34" charset="-120"/>
              </a:rPr>
              <a:t>計時器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普通手錶：每組一個 </a:t>
            </a:r>
          </a:p>
          <a:p>
            <a:pPr lvl="1"/>
            <a:r>
              <a:rPr lang="zh-TW" altLang="en-US" dirty="0">
                <a:latin typeface="微軟正黑體" panose="020B0604030504040204" pitchFamily="34" charset="-120"/>
                <a:ea typeface="微軟正黑體" panose="020B0604030504040204" pitchFamily="34" charset="-120"/>
              </a:rPr>
              <a:t>拉尺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軟尺：每組一個 </a:t>
            </a:r>
          </a:p>
          <a:p>
            <a:pPr lvl="1"/>
            <a:r>
              <a:rPr lang="zh-TW" altLang="en-US" dirty="0">
                <a:latin typeface="微軟正黑體" panose="020B0604030504040204" pitchFamily="34" charset="-120"/>
                <a:ea typeface="微軟正黑體" panose="020B0604030504040204" pitchFamily="34" charset="-120"/>
              </a:rPr>
              <a:t>筆記板</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文書夾及筆：每組一套 </a:t>
            </a:r>
          </a:p>
          <a:p>
            <a:pPr lvl="1"/>
            <a:r>
              <a:rPr lang="zh-TW" altLang="en-US" dirty="0">
                <a:latin typeface="微軟正黑體" panose="020B0604030504040204" pitchFamily="34" charset="-120"/>
                <a:ea typeface="微軟正黑體" panose="020B0604030504040204" pitchFamily="34" charset="-120"/>
              </a:rPr>
              <a:t>即棄式手套及口罩：視乎需要 </a:t>
            </a:r>
          </a:p>
        </p:txBody>
      </p:sp>
      <p:pic>
        <p:nvPicPr>
          <p:cNvPr id="3074" name="Picture 2" descr="D:\Users\wcon_plm8\Desktop\New\Untitled-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81" y="1494970"/>
            <a:ext cx="2487369" cy="255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49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mj-ea"/>
              </a:rPr>
              <a:t>第二步 </a:t>
            </a:r>
            <a:r>
              <a:rPr lang="en-US" altLang="zh-TW" dirty="0">
                <a:latin typeface="+mj-ea"/>
              </a:rPr>
              <a:t>– </a:t>
            </a:r>
            <a:r>
              <a:rPr lang="zh-TW" altLang="en-US" dirty="0">
                <a:latin typeface="+mj-ea"/>
              </a:rPr>
              <a:t>考察預備工作</a:t>
            </a:r>
            <a:br>
              <a:rPr lang="zh-TW" altLang="en-US" dirty="0">
                <a:latin typeface="+mj-ea"/>
              </a:rPr>
            </a:br>
            <a:r>
              <a:rPr lang="zh-TW" altLang="en-US" sz="3200" b="1" dirty="0">
                <a:latin typeface="+mj-ea"/>
              </a:rPr>
              <a:t>考察路線</a:t>
            </a:r>
            <a:endParaRPr lang="zh-HK" altLang="en-US" dirty="0">
              <a:latin typeface="+mj-ea"/>
            </a:endParaRPr>
          </a:p>
        </p:txBody>
      </p:sp>
      <p:sp>
        <p:nvSpPr>
          <p:cNvPr id="3" name="直排文字版面配置區 2"/>
          <p:cNvSpPr>
            <a:spLocks noGrp="1"/>
          </p:cNvSpPr>
          <p:nvPr>
            <p:ph type="body" orient="vert" idx="1"/>
          </p:nvPr>
        </p:nvSpPr>
        <p:spPr>
          <a:xfrm>
            <a:off x="1208510" y="2258276"/>
            <a:ext cx="6798736" cy="3385733"/>
          </a:xfrm>
        </p:spPr>
        <p:txBody>
          <a:bodyPr vert="horz"/>
          <a:lstStyle/>
          <a:p>
            <a:r>
              <a:rPr lang="zh-TW" altLang="en-US" sz="1800" dirty="0">
                <a:latin typeface="微軟正黑體" panose="020B0604030504040204" pitchFamily="34" charset="-120"/>
                <a:ea typeface="微軟正黑體" panose="020B0604030504040204" pitchFamily="34" charset="-120"/>
              </a:rPr>
              <a:t>分派每個考察小組不同的考察路線，使每個考察地點於同一時間內只有一組進行考察</a:t>
            </a:r>
          </a:p>
          <a:p>
            <a:r>
              <a:rPr lang="zh-TW" altLang="en-US" sz="1800" dirty="0">
                <a:latin typeface="微軟正黑體" panose="020B0604030504040204" pitchFamily="34" charset="-120"/>
                <a:ea typeface="微軟正黑體" panose="020B0604030504040204" pitchFamily="34" charset="-120"/>
              </a:rPr>
              <a:t>根據其考察路線順序為每組列印好所需的工作紙</a:t>
            </a:r>
          </a:p>
          <a:p>
            <a:r>
              <a:rPr lang="zh-TW" altLang="en-US" sz="1800" dirty="0">
                <a:latin typeface="微軟正黑體" panose="020B0604030504040204" pitchFamily="34" charset="-120"/>
                <a:ea typeface="微軟正黑體" panose="020B0604030504040204" pitchFamily="34" charset="-120"/>
              </a:rPr>
              <a:t>例子</a:t>
            </a:r>
          </a:p>
          <a:p>
            <a:endParaRPr lang="zh-HK" altLang="en-US" dirty="0"/>
          </a:p>
        </p:txBody>
      </p:sp>
      <p:sp>
        <p:nvSpPr>
          <p:cNvPr id="18" name="AutoShape 5"/>
          <p:cNvSpPr>
            <a:spLocks noChangeArrowheads="1"/>
          </p:cNvSpPr>
          <p:nvPr/>
        </p:nvSpPr>
        <p:spPr bwMode="auto">
          <a:xfrm>
            <a:off x="1221581" y="3757179"/>
            <a:ext cx="1498600" cy="349250"/>
          </a:xfrm>
          <a:prstGeom prst="ribbon2">
            <a:avLst>
              <a:gd name="adj1" fmla="val 10318"/>
              <a:gd name="adj2" fmla="val 50000"/>
            </a:avLst>
          </a:prstGeom>
          <a:solidFill>
            <a:srgbClr val="FFFFFF"/>
          </a:solidFill>
          <a:ln w="9525">
            <a:solidFill>
              <a:srgbClr val="000000"/>
            </a:solidFill>
            <a:round/>
            <a:headEnd/>
            <a:tailEnd/>
          </a:ln>
        </p:spPr>
        <p:txBody>
          <a:bodyPr/>
          <a:lstStyle>
            <a:lvl1pPr eaLnBrk="0" hangingPunct="0">
              <a:defRPr kumimoji="1">
                <a:solidFill>
                  <a:schemeClr val="tx1"/>
                </a:solidFill>
                <a:latin typeface="Arial" charset="0"/>
                <a:ea typeface="SimSun" pitchFamily="2" charset="-122"/>
              </a:defRPr>
            </a:lvl1pPr>
            <a:lvl2pPr marL="742950" indent="-285750" eaLnBrk="0" hangingPunct="0">
              <a:defRPr kumimoji="1">
                <a:solidFill>
                  <a:schemeClr val="tx1"/>
                </a:solidFill>
                <a:latin typeface="Arial" charset="0"/>
                <a:ea typeface="SimSun" pitchFamily="2" charset="-122"/>
              </a:defRPr>
            </a:lvl2pPr>
            <a:lvl3pPr marL="1143000" indent="-228600" eaLnBrk="0" hangingPunct="0">
              <a:defRPr kumimoji="1">
                <a:solidFill>
                  <a:schemeClr val="tx1"/>
                </a:solidFill>
                <a:latin typeface="Arial" charset="0"/>
                <a:ea typeface="SimSun" pitchFamily="2" charset="-122"/>
              </a:defRPr>
            </a:lvl3pPr>
            <a:lvl4pPr marL="1600200" indent="-228600" eaLnBrk="0" hangingPunct="0">
              <a:defRPr kumimoji="1">
                <a:solidFill>
                  <a:schemeClr val="tx1"/>
                </a:solidFill>
                <a:latin typeface="Arial" charset="0"/>
                <a:ea typeface="SimSun" pitchFamily="2" charset="-122"/>
              </a:defRPr>
            </a:lvl4pPr>
            <a:lvl5pPr marL="2057400" indent="-228600" eaLnBrk="0" hangingPunct="0">
              <a:defRPr kumimoji="1">
                <a:solidFill>
                  <a:schemeClr val="tx1"/>
                </a:solidFill>
                <a:latin typeface="Arial" charset="0"/>
                <a:ea typeface="SimSun" pitchFamily="2" charset="-122"/>
              </a:defRPr>
            </a:lvl5pPr>
            <a:lvl6pPr marL="2514600" indent="-228600" eaLnBrk="0" fontAlgn="base" hangingPunct="0">
              <a:spcBef>
                <a:spcPct val="0"/>
              </a:spcBef>
              <a:spcAft>
                <a:spcPct val="0"/>
              </a:spcAft>
              <a:defRPr kumimoji="1">
                <a:solidFill>
                  <a:schemeClr val="tx1"/>
                </a:solidFill>
                <a:latin typeface="Arial" charset="0"/>
                <a:ea typeface="SimSun" pitchFamily="2" charset="-122"/>
              </a:defRPr>
            </a:lvl6pPr>
            <a:lvl7pPr marL="2971800" indent="-228600" eaLnBrk="0" fontAlgn="base" hangingPunct="0">
              <a:spcBef>
                <a:spcPct val="0"/>
              </a:spcBef>
              <a:spcAft>
                <a:spcPct val="0"/>
              </a:spcAft>
              <a:defRPr kumimoji="1">
                <a:solidFill>
                  <a:schemeClr val="tx1"/>
                </a:solidFill>
                <a:latin typeface="Arial" charset="0"/>
                <a:ea typeface="SimSun" pitchFamily="2" charset="-122"/>
              </a:defRPr>
            </a:lvl7pPr>
            <a:lvl8pPr marL="3429000" indent="-228600" eaLnBrk="0" fontAlgn="base" hangingPunct="0">
              <a:spcBef>
                <a:spcPct val="0"/>
              </a:spcBef>
              <a:spcAft>
                <a:spcPct val="0"/>
              </a:spcAft>
              <a:defRPr kumimoji="1">
                <a:solidFill>
                  <a:schemeClr val="tx1"/>
                </a:solidFill>
                <a:latin typeface="Arial" charset="0"/>
                <a:ea typeface="SimSun" pitchFamily="2" charset="-122"/>
              </a:defRPr>
            </a:lvl8pPr>
            <a:lvl9pPr marL="3886200" indent="-228600"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endParaRPr lang="zh-HK" altLang="en-US"/>
          </a:p>
        </p:txBody>
      </p:sp>
      <p:sp>
        <p:nvSpPr>
          <p:cNvPr id="19" name="Text Box 6"/>
          <p:cNvSpPr txBox="1">
            <a:spLocks noChangeArrowheads="1"/>
          </p:cNvSpPr>
          <p:nvPr/>
        </p:nvSpPr>
        <p:spPr bwMode="auto">
          <a:xfrm>
            <a:off x="1720850" y="3812597"/>
            <a:ext cx="8001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SimSun" pitchFamily="2" charset="-122"/>
              </a:defRPr>
            </a:lvl1pPr>
            <a:lvl2pPr marL="742950" indent="-285750" eaLnBrk="0" hangingPunct="0">
              <a:defRPr kumimoji="1">
                <a:solidFill>
                  <a:schemeClr val="tx1"/>
                </a:solidFill>
                <a:latin typeface="Arial" charset="0"/>
                <a:ea typeface="SimSun" pitchFamily="2" charset="-122"/>
              </a:defRPr>
            </a:lvl2pPr>
            <a:lvl3pPr marL="1143000" indent="-228600" eaLnBrk="0" hangingPunct="0">
              <a:defRPr kumimoji="1">
                <a:solidFill>
                  <a:schemeClr val="tx1"/>
                </a:solidFill>
                <a:latin typeface="Arial" charset="0"/>
                <a:ea typeface="SimSun" pitchFamily="2" charset="-122"/>
              </a:defRPr>
            </a:lvl3pPr>
            <a:lvl4pPr marL="1600200" indent="-228600" eaLnBrk="0" hangingPunct="0">
              <a:defRPr kumimoji="1">
                <a:solidFill>
                  <a:schemeClr val="tx1"/>
                </a:solidFill>
                <a:latin typeface="Arial" charset="0"/>
                <a:ea typeface="SimSun" pitchFamily="2" charset="-122"/>
              </a:defRPr>
            </a:lvl4pPr>
            <a:lvl5pPr marL="2057400" indent="-228600" eaLnBrk="0" hangingPunct="0">
              <a:defRPr kumimoji="1">
                <a:solidFill>
                  <a:schemeClr val="tx1"/>
                </a:solidFill>
                <a:latin typeface="Arial" charset="0"/>
                <a:ea typeface="SimSun" pitchFamily="2" charset="-122"/>
              </a:defRPr>
            </a:lvl5pPr>
            <a:lvl6pPr marL="2514600" indent="-228600" eaLnBrk="0" fontAlgn="base" hangingPunct="0">
              <a:spcBef>
                <a:spcPct val="0"/>
              </a:spcBef>
              <a:spcAft>
                <a:spcPct val="0"/>
              </a:spcAft>
              <a:defRPr kumimoji="1">
                <a:solidFill>
                  <a:schemeClr val="tx1"/>
                </a:solidFill>
                <a:latin typeface="Arial" charset="0"/>
                <a:ea typeface="SimSun" pitchFamily="2" charset="-122"/>
              </a:defRPr>
            </a:lvl6pPr>
            <a:lvl7pPr marL="2971800" indent="-228600" eaLnBrk="0" fontAlgn="base" hangingPunct="0">
              <a:spcBef>
                <a:spcPct val="0"/>
              </a:spcBef>
              <a:spcAft>
                <a:spcPct val="0"/>
              </a:spcAft>
              <a:defRPr kumimoji="1">
                <a:solidFill>
                  <a:schemeClr val="tx1"/>
                </a:solidFill>
                <a:latin typeface="Arial" charset="0"/>
                <a:ea typeface="SimSun" pitchFamily="2" charset="-122"/>
              </a:defRPr>
            </a:lvl7pPr>
            <a:lvl8pPr marL="3429000" indent="-228600" eaLnBrk="0" fontAlgn="base" hangingPunct="0">
              <a:spcBef>
                <a:spcPct val="0"/>
              </a:spcBef>
              <a:spcAft>
                <a:spcPct val="0"/>
              </a:spcAft>
              <a:defRPr kumimoji="1">
                <a:solidFill>
                  <a:schemeClr val="tx1"/>
                </a:solidFill>
                <a:latin typeface="Arial" charset="0"/>
                <a:ea typeface="SimSun" pitchFamily="2" charset="-122"/>
              </a:defRPr>
            </a:lvl8pPr>
            <a:lvl9pPr marL="3886200" indent="-228600"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r>
              <a:rPr lang="zh-TW" altLang="en-US" sz="1000" dirty="0">
                <a:latin typeface="華康POP1體W7(P)" pitchFamily="82" charset="-120"/>
                <a:ea typeface="華康POP1體W7(P)" pitchFamily="82" charset="-120"/>
              </a:rPr>
              <a:t>組別 </a:t>
            </a:r>
            <a:r>
              <a:rPr lang="en-US" altLang="zh-TW" sz="1000" dirty="0">
                <a:latin typeface="華康POP1體W7(P)" pitchFamily="82" charset="-120"/>
                <a:ea typeface="華康POP1體W7(P)" pitchFamily="82" charset="-120"/>
              </a:rPr>
              <a:t>1</a:t>
            </a:r>
            <a:endParaRPr lang="en-US" altLang="zh-TW" sz="1000" dirty="0">
              <a:ea typeface="新細明體" charset="-120"/>
            </a:endParaRPr>
          </a:p>
        </p:txBody>
      </p:sp>
      <p:sp>
        <p:nvSpPr>
          <p:cNvPr id="44" name="AutoShape 32"/>
          <p:cNvSpPr>
            <a:spLocks noChangeArrowheads="1"/>
          </p:cNvSpPr>
          <p:nvPr/>
        </p:nvSpPr>
        <p:spPr bwMode="auto">
          <a:xfrm>
            <a:off x="1221236" y="5080986"/>
            <a:ext cx="1498600" cy="349250"/>
          </a:xfrm>
          <a:prstGeom prst="ribbon2">
            <a:avLst>
              <a:gd name="adj1" fmla="val 12500"/>
              <a:gd name="adj2" fmla="val 50000"/>
            </a:avLst>
          </a:prstGeom>
          <a:solidFill>
            <a:srgbClr val="FFFFFF"/>
          </a:solidFill>
          <a:ln w="9525">
            <a:solidFill>
              <a:srgbClr val="000000"/>
            </a:solidFill>
            <a:round/>
            <a:headEnd/>
            <a:tailEnd/>
          </a:ln>
        </p:spPr>
        <p:txBody>
          <a:bodyPr/>
          <a:lstStyle>
            <a:lvl1pPr eaLnBrk="0" hangingPunct="0">
              <a:defRPr kumimoji="1">
                <a:solidFill>
                  <a:schemeClr val="tx1"/>
                </a:solidFill>
                <a:latin typeface="Arial" charset="0"/>
                <a:ea typeface="SimSun" pitchFamily="2" charset="-122"/>
              </a:defRPr>
            </a:lvl1pPr>
            <a:lvl2pPr marL="742950" indent="-285750" eaLnBrk="0" hangingPunct="0">
              <a:defRPr kumimoji="1">
                <a:solidFill>
                  <a:schemeClr val="tx1"/>
                </a:solidFill>
                <a:latin typeface="Arial" charset="0"/>
                <a:ea typeface="SimSun" pitchFamily="2" charset="-122"/>
              </a:defRPr>
            </a:lvl2pPr>
            <a:lvl3pPr marL="1143000" indent="-228600" eaLnBrk="0" hangingPunct="0">
              <a:defRPr kumimoji="1">
                <a:solidFill>
                  <a:schemeClr val="tx1"/>
                </a:solidFill>
                <a:latin typeface="Arial" charset="0"/>
                <a:ea typeface="SimSun" pitchFamily="2" charset="-122"/>
              </a:defRPr>
            </a:lvl3pPr>
            <a:lvl4pPr marL="1600200" indent="-228600" eaLnBrk="0" hangingPunct="0">
              <a:defRPr kumimoji="1">
                <a:solidFill>
                  <a:schemeClr val="tx1"/>
                </a:solidFill>
                <a:latin typeface="Arial" charset="0"/>
                <a:ea typeface="SimSun" pitchFamily="2" charset="-122"/>
              </a:defRPr>
            </a:lvl4pPr>
            <a:lvl5pPr marL="2057400" indent="-228600" eaLnBrk="0" hangingPunct="0">
              <a:defRPr kumimoji="1">
                <a:solidFill>
                  <a:schemeClr val="tx1"/>
                </a:solidFill>
                <a:latin typeface="Arial" charset="0"/>
                <a:ea typeface="SimSun" pitchFamily="2" charset="-122"/>
              </a:defRPr>
            </a:lvl5pPr>
            <a:lvl6pPr marL="2514600" indent="-228600" eaLnBrk="0" fontAlgn="base" hangingPunct="0">
              <a:spcBef>
                <a:spcPct val="0"/>
              </a:spcBef>
              <a:spcAft>
                <a:spcPct val="0"/>
              </a:spcAft>
              <a:defRPr kumimoji="1">
                <a:solidFill>
                  <a:schemeClr val="tx1"/>
                </a:solidFill>
                <a:latin typeface="Arial" charset="0"/>
                <a:ea typeface="SimSun" pitchFamily="2" charset="-122"/>
              </a:defRPr>
            </a:lvl6pPr>
            <a:lvl7pPr marL="2971800" indent="-228600" eaLnBrk="0" fontAlgn="base" hangingPunct="0">
              <a:spcBef>
                <a:spcPct val="0"/>
              </a:spcBef>
              <a:spcAft>
                <a:spcPct val="0"/>
              </a:spcAft>
              <a:defRPr kumimoji="1">
                <a:solidFill>
                  <a:schemeClr val="tx1"/>
                </a:solidFill>
                <a:latin typeface="Arial" charset="0"/>
                <a:ea typeface="SimSun" pitchFamily="2" charset="-122"/>
              </a:defRPr>
            </a:lvl7pPr>
            <a:lvl8pPr marL="3429000" indent="-228600" eaLnBrk="0" fontAlgn="base" hangingPunct="0">
              <a:spcBef>
                <a:spcPct val="0"/>
              </a:spcBef>
              <a:spcAft>
                <a:spcPct val="0"/>
              </a:spcAft>
              <a:defRPr kumimoji="1">
                <a:solidFill>
                  <a:schemeClr val="tx1"/>
                </a:solidFill>
                <a:latin typeface="Arial" charset="0"/>
                <a:ea typeface="SimSun" pitchFamily="2" charset="-122"/>
              </a:defRPr>
            </a:lvl8pPr>
            <a:lvl9pPr marL="3886200" indent="-228600"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endParaRPr lang="zh-HK" altLang="en-US"/>
          </a:p>
        </p:txBody>
      </p:sp>
      <p:sp>
        <p:nvSpPr>
          <p:cNvPr id="45" name="Text Box 33"/>
          <p:cNvSpPr txBox="1">
            <a:spLocks noChangeArrowheads="1"/>
          </p:cNvSpPr>
          <p:nvPr/>
        </p:nvSpPr>
        <p:spPr bwMode="auto">
          <a:xfrm>
            <a:off x="1722437" y="5117699"/>
            <a:ext cx="7985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SimSun" pitchFamily="2" charset="-122"/>
              </a:defRPr>
            </a:lvl1pPr>
            <a:lvl2pPr marL="742950" indent="-285750" eaLnBrk="0" hangingPunct="0">
              <a:defRPr kumimoji="1">
                <a:solidFill>
                  <a:schemeClr val="tx1"/>
                </a:solidFill>
                <a:latin typeface="Arial" charset="0"/>
                <a:ea typeface="SimSun" pitchFamily="2" charset="-122"/>
              </a:defRPr>
            </a:lvl2pPr>
            <a:lvl3pPr marL="1143000" indent="-228600" eaLnBrk="0" hangingPunct="0">
              <a:defRPr kumimoji="1">
                <a:solidFill>
                  <a:schemeClr val="tx1"/>
                </a:solidFill>
                <a:latin typeface="Arial" charset="0"/>
                <a:ea typeface="SimSun" pitchFamily="2" charset="-122"/>
              </a:defRPr>
            </a:lvl3pPr>
            <a:lvl4pPr marL="1600200" indent="-228600" eaLnBrk="0" hangingPunct="0">
              <a:defRPr kumimoji="1">
                <a:solidFill>
                  <a:schemeClr val="tx1"/>
                </a:solidFill>
                <a:latin typeface="Arial" charset="0"/>
                <a:ea typeface="SimSun" pitchFamily="2" charset="-122"/>
              </a:defRPr>
            </a:lvl4pPr>
            <a:lvl5pPr marL="2057400" indent="-228600" eaLnBrk="0" hangingPunct="0">
              <a:defRPr kumimoji="1">
                <a:solidFill>
                  <a:schemeClr val="tx1"/>
                </a:solidFill>
                <a:latin typeface="Arial" charset="0"/>
                <a:ea typeface="SimSun" pitchFamily="2" charset="-122"/>
              </a:defRPr>
            </a:lvl5pPr>
            <a:lvl6pPr marL="2514600" indent="-228600" eaLnBrk="0" fontAlgn="base" hangingPunct="0">
              <a:spcBef>
                <a:spcPct val="0"/>
              </a:spcBef>
              <a:spcAft>
                <a:spcPct val="0"/>
              </a:spcAft>
              <a:defRPr kumimoji="1">
                <a:solidFill>
                  <a:schemeClr val="tx1"/>
                </a:solidFill>
                <a:latin typeface="Arial" charset="0"/>
                <a:ea typeface="SimSun" pitchFamily="2" charset="-122"/>
              </a:defRPr>
            </a:lvl6pPr>
            <a:lvl7pPr marL="2971800" indent="-228600" eaLnBrk="0" fontAlgn="base" hangingPunct="0">
              <a:spcBef>
                <a:spcPct val="0"/>
              </a:spcBef>
              <a:spcAft>
                <a:spcPct val="0"/>
              </a:spcAft>
              <a:defRPr kumimoji="1">
                <a:solidFill>
                  <a:schemeClr val="tx1"/>
                </a:solidFill>
                <a:latin typeface="Arial" charset="0"/>
                <a:ea typeface="SimSun" pitchFamily="2" charset="-122"/>
              </a:defRPr>
            </a:lvl7pPr>
            <a:lvl8pPr marL="3429000" indent="-228600" eaLnBrk="0" fontAlgn="base" hangingPunct="0">
              <a:spcBef>
                <a:spcPct val="0"/>
              </a:spcBef>
              <a:spcAft>
                <a:spcPct val="0"/>
              </a:spcAft>
              <a:defRPr kumimoji="1">
                <a:solidFill>
                  <a:schemeClr val="tx1"/>
                </a:solidFill>
                <a:latin typeface="Arial" charset="0"/>
                <a:ea typeface="SimSun" pitchFamily="2" charset="-122"/>
              </a:defRPr>
            </a:lvl8pPr>
            <a:lvl9pPr marL="3886200" indent="-228600"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r>
              <a:rPr lang="zh-TW" altLang="en-US" sz="1000">
                <a:ea typeface="華康POP1體W7(P)" pitchFamily="82" charset="-120"/>
              </a:rPr>
              <a:t>組別</a:t>
            </a:r>
            <a:r>
              <a:rPr lang="zh-TW" altLang="en-US" sz="1000">
                <a:latin typeface="華康POP1體W7(P)" pitchFamily="82" charset="-120"/>
                <a:ea typeface="華康POP1體W7(P)" pitchFamily="82" charset="-120"/>
              </a:rPr>
              <a:t> </a:t>
            </a:r>
            <a:r>
              <a:rPr lang="en-US" altLang="zh-TW" sz="1000">
                <a:latin typeface="華康POP1體W7(P)" pitchFamily="82" charset="-120"/>
                <a:ea typeface="華康POP1體W7(P)" pitchFamily="82" charset="-120"/>
              </a:rPr>
              <a:t>2</a:t>
            </a:r>
          </a:p>
        </p:txBody>
      </p:sp>
      <p:graphicFrame>
        <p:nvGraphicFramePr>
          <p:cNvPr id="111" name="資料庫圖表 110"/>
          <p:cNvGraphicFramePr/>
          <p:nvPr>
            <p:extLst>
              <p:ext uri="{D42A27DB-BD31-4B8C-83A1-F6EECF244321}">
                <p14:modId xmlns:p14="http://schemas.microsoft.com/office/powerpoint/2010/main" val="1768342925"/>
              </p:ext>
            </p:extLst>
          </p:nvPr>
        </p:nvGraphicFramePr>
        <p:xfrm>
          <a:off x="1346096" y="2589352"/>
          <a:ext cx="686851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2" name="資料庫圖表 111"/>
          <p:cNvGraphicFramePr/>
          <p:nvPr>
            <p:extLst>
              <p:ext uri="{D42A27DB-BD31-4B8C-83A1-F6EECF244321}">
                <p14:modId xmlns:p14="http://schemas.microsoft.com/office/powerpoint/2010/main" val="2839750649"/>
              </p:ext>
            </p:extLst>
          </p:nvPr>
        </p:nvGraphicFramePr>
        <p:xfrm>
          <a:off x="1391308" y="3858201"/>
          <a:ext cx="682305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7690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mj-ea"/>
              </a:rPr>
              <a:t>第三步 </a:t>
            </a:r>
            <a:r>
              <a:rPr lang="en-US" altLang="zh-TW" dirty="0">
                <a:latin typeface="+mj-ea"/>
              </a:rPr>
              <a:t>– </a:t>
            </a:r>
            <a:r>
              <a:rPr lang="zh-TW" altLang="en-US" dirty="0">
                <a:latin typeface="+mj-ea"/>
              </a:rPr>
              <a:t>講座</a:t>
            </a:r>
            <a:endParaRPr lang="zh-HK" altLang="en-US" dirty="0">
              <a:latin typeface="+mj-ea"/>
            </a:endParaRPr>
          </a:p>
        </p:txBody>
      </p:sp>
      <p:sp>
        <p:nvSpPr>
          <p:cNvPr id="12" name="直排文字版面配置區 11"/>
          <p:cNvSpPr>
            <a:spLocks noGrp="1"/>
          </p:cNvSpPr>
          <p:nvPr>
            <p:ph type="body" orient="vert" idx="1"/>
          </p:nvPr>
        </p:nvSpPr>
        <p:spPr>
          <a:xfrm>
            <a:off x="1126065" y="2007535"/>
            <a:ext cx="6798736" cy="3385733"/>
          </a:xfrm>
        </p:spPr>
        <p:txBody>
          <a:bodyPr vert="horz">
            <a:noAutofit/>
          </a:bodyPr>
          <a:lstStyle/>
          <a:p>
            <a:pPr>
              <a:lnSpc>
                <a:spcPct val="90000"/>
              </a:lnSpc>
            </a:pPr>
            <a:r>
              <a:rPr lang="zh-TW" altLang="en-US" sz="1600" dirty="0">
                <a:latin typeface="微軟正黑體" panose="020B0604030504040204" pitchFamily="34" charset="-120"/>
                <a:ea typeface="微軟正黑體" panose="020B0604030504040204" pitchFamily="34" charset="-120"/>
              </a:rPr>
              <a:t>進行日期</a:t>
            </a:r>
          </a:p>
          <a:p>
            <a:pPr lvl="1">
              <a:lnSpc>
                <a:spcPct val="90000"/>
              </a:lnSpc>
            </a:pPr>
            <a:r>
              <a:rPr lang="zh-TW" altLang="en-US" sz="1600" dirty="0">
                <a:latin typeface="微軟正黑體" panose="020B0604030504040204" pitchFamily="34" charset="-120"/>
                <a:ea typeface="微軟正黑體" panose="020B0604030504040204" pitchFamily="34" charset="-120"/>
              </a:rPr>
              <a:t>考察前一至兩週</a:t>
            </a:r>
          </a:p>
          <a:p>
            <a:pPr>
              <a:lnSpc>
                <a:spcPct val="90000"/>
              </a:lnSpc>
            </a:pPr>
            <a:r>
              <a:rPr lang="zh-TW" altLang="en-US" sz="1600" dirty="0">
                <a:latin typeface="微軟正黑體" panose="020B0604030504040204" pitchFamily="34" charset="-120"/>
                <a:ea typeface="微軟正黑體" panose="020B0604030504040204" pitchFamily="34" charset="-120"/>
              </a:rPr>
              <a:t>需時</a:t>
            </a:r>
          </a:p>
          <a:p>
            <a:pPr lvl="1">
              <a:lnSpc>
                <a:spcPct val="90000"/>
              </a:lnSpc>
            </a:pPr>
            <a:r>
              <a:rPr lang="en-US" altLang="zh-TW" sz="1600" dirty="0">
                <a:latin typeface="微軟正黑體" panose="020B0604030504040204" pitchFamily="34" charset="-120"/>
                <a:ea typeface="微軟正黑體" panose="020B0604030504040204" pitchFamily="34" charset="-120"/>
              </a:rPr>
              <a:t>30</a:t>
            </a:r>
            <a:r>
              <a:rPr lang="zh-TW" altLang="en-US" sz="1600" dirty="0">
                <a:latin typeface="微軟正黑體" panose="020B0604030504040204" pitchFamily="34" charset="-120"/>
                <a:ea typeface="微軟正黑體" panose="020B0604030504040204" pitchFamily="34" charset="-120"/>
              </a:rPr>
              <a:t>分鐘</a:t>
            </a:r>
          </a:p>
          <a:p>
            <a:pPr>
              <a:lnSpc>
                <a:spcPct val="90000"/>
              </a:lnSpc>
            </a:pPr>
            <a:r>
              <a:rPr lang="zh-TW" altLang="en-US" sz="1600" dirty="0">
                <a:latin typeface="微軟正黑體" panose="020B0604030504040204" pitchFamily="34" charset="-120"/>
                <a:ea typeface="微軟正黑體" panose="020B0604030504040204" pitchFamily="34" charset="-120"/>
              </a:rPr>
              <a:t>負責單位</a:t>
            </a:r>
          </a:p>
          <a:p>
            <a:pPr lvl="1">
              <a:lnSpc>
                <a:spcPct val="90000"/>
              </a:lnSpc>
            </a:pPr>
            <a:r>
              <a:rPr lang="zh-TW" altLang="en-US" sz="1600" dirty="0">
                <a:latin typeface="微軟正黑體" panose="020B0604030504040204" pitchFamily="34" charset="-120"/>
                <a:ea typeface="微軟正黑體" panose="020B0604030504040204" pitchFamily="34" charset="-120"/>
              </a:rPr>
              <a:t>活動指揮</a:t>
            </a:r>
          </a:p>
          <a:p>
            <a:pPr>
              <a:lnSpc>
                <a:spcPct val="90000"/>
              </a:lnSpc>
            </a:pPr>
            <a:r>
              <a:rPr lang="zh-TW" altLang="en-US" sz="1600" dirty="0">
                <a:latin typeface="微軟正黑體" panose="020B0604030504040204" pitchFamily="34" charset="-120"/>
                <a:ea typeface="微軟正黑體" panose="020B0604030504040204" pitchFamily="34" charset="-120"/>
              </a:rPr>
              <a:t>參與者</a:t>
            </a:r>
          </a:p>
          <a:p>
            <a:pPr lvl="1">
              <a:lnSpc>
                <a:spcPct val="90000"/>
              </a:lnSpc>
            </a:pPr>
            <a:r>
              <a:rPr lang="zh-TW" altLang="en-US" sz="1600" dirty="0">
                <a:latin typeface="微軟正黑體" panose="020B0604030504040204" pitchFamily="34" charset="-120"/>
                <a:ea typeface="微軟正黑體" panose="020B0604030504040204" pitchFamily="34" charset="-120"/>
              </a:rPr>
              <a:t>考察小組</a:t>
            </a:r>
          </a:p>
          <a:p>
            <a:pPr>
              <a:lnSpc>
                <a:spcPct val="90000"/>
              </a:lnSpc>
            </a:pPr>
            <a:r>
              <a:rPr lang="zh-TW" altLang="en-US" sz="1600" dirty="0">
                <a:latin typeface="微軟正黑體" panose="020B0604030504040204" pitchFamily="34" charset="-120"/>
                <a:ea typeface="微軟正黑體" panose="020B0604030504040204" pitchFamily="34" charset="-120"/>
              </a:rPr>
              <a:t>行動</a:t>
            </a:r>
          </a:p>
          <a:p>
            <a:pPr lvl="1">
              <a:lnSpc>
                <a:spcPct val="90000"/>
              </a:lnSpc>
            </a:pPr>
            <a:r>
              <a:rPr lang="zh-TW" altLang="en-US" sz="1600" dirty="0">
                <a:latin typeface="微軟正黑體" panose="020B0604030504040204" pitchFamily="34" charset="-120"/>
                <a:ea typeface="微軟正黑體" panose="020B0604030504040204" pitchFamily="34" charset="-120"/>
              </a:rPr>
              <a:t>教授學生一些關於水資源的基本概念及節約用水的方法</a:t>
            </a:r>
          </a:p>
          <a:p>
            <a:pPr lvl="1">
              <a:lnSpc>
                <a:spcPct val="90000"/>
              </a:lnSpc>
            </a:pPr>
            <a:r>
              <a:rPr lang="zh-TW" altLang="en-US" sz="1600" dirty="0">
                <a:latin typeface="微軟正黑體" panose="020B0604030504040204" pitchFamily="34" charset="-120"/>
                <a:ea typeface="微軟正黑體" panose="020B0604030504040204" pitchFamily="34" charset="-120"/>
              </a:rPr>
              <a:t>向學生播放簡報 「珍惜點滴」</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老師可自行演說）</a:t>
            </a:r>
          </a:p>
          <a:p>
            <a:pPr lvl="1">
              <a:lnSpc>
                <a:spcPct val="90000"/>
              </a:lnSpc>
            </a:pPr>
            <a:r>
              <a:rPr lang="zh-TW" altLang="en-US" sz="1600" dirty="0">
                <a:latin typeface="微軟正黑體" panose="020B0604030504040204" pitchFamily="34" charset="-120"/>
                <a:ea typeface="微軟正黑體" panose="020B0604030504040204" pitchFamily="34" charset="-120"/>
              </a:rPr>
              <a:t>利用「問答環節」測試學生的吸收及理解</a:t>
            </a:r>
            <a:r>
              <a:rPr lang="zh-TW" altLang="en-US" sz="1600" dirty="0" smtClean="0">
                <a:latin typeface="微軟正黑體" panose="020B0604030504040204" pitchFamily="34" charset="-120"/>
                <a:ea typeface="微軟正黑體" panose="020B0604030504040204" pitchFamily="34" charset="-120"/>
              </a:rPr>
              <a:t>程度</a:t>
            </a:r>
            <a:endParaRPr lang="zh-TW" altLang="en-US" sz="1600" dirty="0">
              <a:latin typeface="微軟正黑體" panose="020B0604030504040204" pitchFamily="34" charset="-120"/>
              <a:ea typeface="微軟正黑體" panose="020B0604030504040204" pitchFamily="34" charset="-120"/>
            </a:endParaRPr>
          </a:p>
        </p:txBody>
      </p:sp>
      <p:pic>
        <p:nvPicPr>
          <p:cNvPr id="4098" name="Picture 2" descr="D:\Users\wcon_plm8\Desktop\New\Untitled-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060" y="1689100"/>
            <a:ext cx="3037548" cy="311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50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排文字版面配置區 7"/>
          <p:cNvSpPr>
            <a:spLocks noGrp="1"/>
          </p:cNvSpPr>
          <p:nvPr>
            <p:ph type="body" orient="vert" idx="1"/>
          </p:nvPr>
        </p:nvSpPr>
        <p:spPr>
          <a:xfrm>
            <a:off x="1191855" y="2008682"/>
            <a:ext cx="6798736" cy="3987107"/>
          </a:xfrm>
        </p:spPr>
        <p:txBody>
          <a:bodyPr vert="horz">
            <a:noAutofit/>
          </a:bodyPr>
          <a:lstStyle/>
          <a:p>
            <a:pPr>
              <a:lnSpc>
                <a:spcPct val="90000"/>
              </a:lnSpc>
            </a:pPr>
            <a:r>
              <a:rPr lang="zh-TW" altLang="en-US" sz="2000" dirty="0">
                <a:latin typeface="微軟正黑體" panose="020B0604030504040204" pitchFamily="34" charset="-120"/>
                <a:ea typeface="微軟正黑體" panose="020B0604030504040204" pitchFamily="34" charset="-120"/>
              </a:rPr>
              <a:t>進行日期</a:t>
            </a:r>
          </a:p>
          <a:p>
            <a:pPr lvl="1">
              <a:lnSpc>
                <a:spcPct val="90000"/>
              </a:lnSpc>
            </a:pPr>
            <a:r>
              <a:rPr lang="zh-TW" altLang="en-US" dirty="0">
                <a:latin typeface="微軟正黑體" panose="020B0604030504040204" pitchFamily="34" charset="-120"/>
                <a:ea typeface="微軟正黑體" panose="020B0604030504040204" pitchFamily="34" charset="-120"/>
              </a:rPr>
              <a:t>考察前一至兩週</a:t>
            </a:r>
          </a:p>
          <a:p>
            <a:pPr>
              <a:lnSpc>
                <a:spcPct val="90000"/>
              </a:lnSpc>
            </a:pPr>
            <a:r>
              <a:rPr lang="zh-TW" altLang="en-US" sz="2000" dirty="0">
                <a:latin typeface="微軟正黑體" panose="020B0604030504040204" pitchFamily="34" charset="-120"/>
                <a:ea typeface="微軟正黑體" panose="020B0604030504040204" pitchFamily="34" charset="-120"/>
              </a:rPr>
              <a:t>需時</a:t>
            </a:r>
          </a:p>
          <a:p>
            <a:pPr lvl="1">
              <a:lnSpc>
                <a:spcPct val="90000"/>
              </a:lnSpc>
            </a:pP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p>
          <a:p>
            <a:pPr>
              <a:lnSpc>
                <a:spcPct val="90000"/>
              </a:lnSpc>
            </a:pPr>
            <a:r>
              <a:rPr lang="zh-TW" altLang="en-US" sz="2000" dirty="0">
                <a:latin typeface="微軟正黑體" panose="020B0604030504040204" pitchFamily="34" charset="-120"/>
                <a:ea typeface="微軟正黑體" panose="020B0604030504040204" pitchFamily="34" charset="-120"/>
              </a:rPr>
              <a:t>負責單位</a:t>
            </a:r>
          </a:p>
          <a:p>
            <a:pPr lvl="1">
              <a:lnSpc>
                <a:spcPct val="90000"/>
              </a:lnSpc>
            </a:pPr>
            <a:r>
              <a:rPr lang="zh-TW" altLang="en-US" dirty="0">
                <a:latin typeface="微軟正黑體" panose="020B0604030504040204" pitchFamily="34" charset="-120"/>
                <a:ea typeface="微軟正黑體" panose="020B0604030504040204" pitchFamily="34" charset="-120"/>
              </a:rPr>
              <a:t>活動指揮</a:t>
            </a:r>
          </a:p>
          <a:p>
            <a:pPr>
              <a:lnSpc>
                <a:spcPct val="90000"/>
              </a:lnSpc>
            </a:pPr>
            <a:r>
              <a:rPr lang="zh-TW" altLang="en-US" sz="2000" dirty="0">
                <a:latin typeface="微軟正黑體" panose="020B0604030504040204" pitchFamily="34" charset="-120"/>
                <a:ea typeface="微軟正黑體" panose="020B0604030504040204" pitchFamily="34" charset="-120"/>
              </a:rPr>
              <a:t>參與者</a:t>
            </a:r>
          </a:p>
          <a:p>
            <a:pPr lvl="1">
              <a:lnSpc>
                <a:spcPct val="90000"/>
              </a:lnSpc>
            </a:pPr>
            <a:r>
              <a:rPr lang="zh-TW" altLang="en-US" dirty="0">
                <a:latin typeface="微軟正黑體" panose="020B0604030504040204" pitchFamily="34" charset="-120"/>
                <a:ea typeface="微軟正黑體" panose="020B0604030504040204" pitchFamily="34" charset="-120"/>
              </a:rPr>
              <a:t>考察小組</a:t>
            </a:r>
          </a:p>
          <a:p>
            <a:pPr>
              <a:lnSpc>
                <a:spcPct val="90000"/>
              </a:lnSpc>
            </a:pPr>
            <a:r>
              <a:rPr lang="zh-TW" altLang="en-US" sz="2000" dirty="0">
                <a:latin typeface="微軟正黑體" panose="020B0604030504040204" pitchFamily="34" charset="-120"/>
                <a:ea typeface="微軟正黑體" panose="020B0604030504040204" pitchFamily="34" charset="-120"/>
              </a:rPr>
              <a:t>行動</a:t>
            </a:r>
          </a:p>
          <a:p>
            <a:pPr lvl="1">
              <a:lnSpc>
                <a:spcPct val="90000"/>
              </a:lnSpc>
            </a:pPr>
            <a:r>
              <a:rPr lang="zh-TW" altLang="en-US" dirty="0">
                <a:latin typeface="微軟正黑體" panose="020B0604030504040204" pitchFamily="34" charset="-120"/>
                <a:ea typeface="微軟正黑體" panose="020B0604030504040204" pitchFamily="34" charset="-120"/>
              </a:rPr>
              <a:t>向學生播放示範影片「校園用水考察」</a:t>
            </a:r>
          </a:p>
          <a:p>
            <a:endParaRPr lang="zh-HK" altLang="en-US" sz="2000" dirty="0"/>
          </a:p>
        </p:txBody>
      </p:sp>
      <p:sp>
        <p:nvSpPr>
          <p:cNvPr id="9" name="Rectangle 2"/>
          <p:cNvSpPr>
            <a:spLocks noGrp="1" noChangeArrowheads="1"/>
          </p:cNvSpPr>
          <p:nvPr>
            <p:ph type="title"/>
          </p:nvPr>
        </p:nvSpPr>
        <p:spPr/>
        <p:txBody>
          <a:bodyPr/>
          <a:lstStyle/>
          <a:p>
            <a:pPr algn="l" eaLnBrk="1" hangingPunct="1"/>
            <a:r>
              <a:rPr lang="zh-TW" altLang="en-US" dirty="0" smtClean="0">
                <a:latin typeface="+mj-ea"/>
              </a:rPr>
              <a:t>第四步 </a:t>
            </a:r>
            <a:r>
              <a:rPr lang="en-US" altLang="zh-TW" dirty="0" smtClean="0">
                <a:latin typeface="+mj-ea"/>
              </a:rPr>
              <a:t>– </a:t>
            </a:r>
            <a:r>
              <a:rPr lang="zh-TW" altLang="en-US" dirty="0" smtClean="0">
                <a:latin typeface="+mj-ea"/>
              </a:rPr>
              <a:t>示範影片</a:t>
            </a:r>
          </a:p>
        </p:txBody>
      </p:sp>
    </p:spTree>
    <p:extLst>
      <p:ext uri="{BB962C8B-B14F-4D97-AF65-F5344CB8AC3E}">
        <p14:creationId xmlns:p14="http://schemas.microsoft.com/office/powerpoint/2010/main" val="1933192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CN" altLang="en-US" dirty="0">
                <a:latin typeface="微軟正黑體" panose="020B0604030504040204" pitchFamily="34" charset="-120"/>
                <a:ea typeface="微軟正黑體" panose="020B0604030504040204" pitchFamily="34" charset="-120"/>
              </a:rPr>
              <a:t>考察</a:t>
            </a:r>
            <a:endParaRPr lang="zh-HK" altLang="en-US" dirty="0">
              <a:latin typeface="微軟正黑體" panose="020B0604030504040204" pitchFamily="34" charset="-120"/>
              <a:ea typeface="微軟正黑體" panose="020B0604030504040204" pitchFamily="34" charset="-120"/>
            </a:endParaRPr>
          </a:p>
        </p:txBody>
      </p:sp>
      <p:pic>
        <p:nvPicPr>
          <p:cNvPr id="6146" name="Picture 2" descr="D:\Users\wcon_plm8\Desktop\New\Untitled-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497" y="3644899"/>
            <a:ext cx="3041503" cy="306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9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1466" y="813737"/>
            <a:ext cx="6798734" cy="1303867"/>
          </a:xfrm>
        </p:spPr>
        <p:txBody>
          <a:bodyPr/>
          <a:lstStyle/>
          <a:p>
            <a:pPr algn="l"/>
            <a:r>
              <a:rPr lang="zh-CN" altLang="en-US" dirty="0">
                <a:latin typeface="微軟正黑體" panose="020B0604030504040204" pitchFamily="34" charset="-120"/>
                <a:ea typeface="微軟正黑體" panose="020B0604030504040204" pitchFamily="34" charset="-120"/>
              </a:rPr>
              <a:t>第一步 </a:t>
            </a:r>
            <a:r>
              <a:rPr lang="en-US" altLang="zh-CN" dirty="0">
                <a:latin typeface="微軟正黑體" panose="020B0604030504040204" pitchFamily="34" charset="-120"/>
                <a:ea typeface="微軟正黑體" panose="020B0604030504040204" pitchFamily="34" charset="-120"/>
              </a:rPr>
              <a:t>– </a:t>
            </a:r>
            <a:r>
              <a:rPr lang="zh-CN" altLang="en-US" dirty="0">
                <a:latin typeface="微軟正黑體" panose="020B0604030504040204" pitchFamily="34" charset="-120"/>
                <a:ea typeface="微軟正黑體" panose="020B0604030504040204" pitchFamily="34" charset="-120"/>
              </a:rPr>
              <a:t>簡</a:t>
            </a:r>
            <a:r>
              <a:rPr lang="zh-TW" altLang="en-US" dirty="0">
                <a:latin typeface="微軟正黑體" panose="020B0604030504040204" pitchFamily="34" charset="-120"/>
                <a:ea typeface="微軟正黑體" panose="020B0604030504040204" pitchFamily="34" charset="-120"/>
              </a:rPr>
              <a:t>介</a:t>
            </a:r>
            <a:r>
              <a:rPr lang="zh-CN" altLang="en-US" dirty="0">
                <a:latin typeface="微軟正黑體" panose="020B0604030504040204" pitchFamily="34" charset="-120"/>
                <a:ea typeface="微軟正黑體" panose="020B0604030504040204" pitchFamily="34" charset="-120"/>
              </a:rPr>
              <a:t> </a:t>
            </a:r>
            <a:endParaRPr lang="zh-HK" altLang="en-US" dirty="0">
              <a:latin typeface="微軟正黑體" panose="020B0604030504040204" pitchFamily="34" charset="-120"/>
              <a:ea typeface="微軟正黑體" panose="020B0604030504040204" pitchFamily="34" charset="-120"/>
            </a:endParaRPr>
          </a:p>
        </p:txBody>
      </p:sp>
      <p:sp>
        <p:nvSpPr>
          <p:cNvPr id="3" name="直排文字版面配置區 2"/>
          <p:cNvSpPr>
            <a:spLocks noGrp="1"/>
          </p:cNvSpPr>
          <p:nvPr>
            <p:ph type="body" orient="vert" idx="1"/>
          </p:nvPr>
        </p:nvSpPr>
        <p:spPr>
          <a:xfrm>
            <a:off x="1176865" y="1879600"/>
            <a:ext cx="6798736" cy="4267199"/>
          </a:xfrm>
        </p:spPr>
        <p:txBody>
          <a:bodyPr vert="horz">
            <a:noAutofit/>
          </a:bodyPr>
          <a:lstStyle/>
          <a:p>
            <a:r>
              <a:rPr lang="zh-TW" altLang="en-US" sz="1600" dirty="0">
                <a:latin typeface="微軟正黑體" panose="020B0604030504040204" pitchFamily="34" charset="-120"/>
                <a:ea typeface="微軟正黑體" panose="020B0604030504040204" pitchFamily="34" charset="-120"/>
              </a:rPr>
              <a:t>進行日期</a:t>
            </a:r>
          </a:p>
          <a:p>
            <a:pPr lvl="1"/>
            <a:r>
              <a:rPr lang="zh-CN" altLang="en-US" sz="1600" dirty="0">
                <a:latin typeface="微軟正黑體" panose="020B0604030504040204" pitchFamily="34" charset="-120"/>
                <a:ea typeface="微軟正黑體" panose="020B0604030504040204" pitchFamily="34" charset="-120"/>
              </a:rPr>
              <a:t>考察當</a:t>
            </a:r>
            <a:r>
              <a:rPr lang="zh-TW" altLang="en-US" sz="1600" dirty="0">
                <a:latin typeface="微軟正黑體" panose="020B0604030504040204" pitchFamily="34" charset="-120"/>
                <a:ea typeface="微軟正黑體" panose="020B0604030504040204" pitchFamily="34" charset="-120"/>
              </a:rPr>
              <a:t>日</a:t>
            </a:r>
            <a:endParaRPr lang="zh-CN" altLang="en-US" sz="1600" dirty="0">
              <a:latin typeface="微軟正黑體" panose="020B0604030504040204" pitchFamily="34" charset="-120"/>
              <a:ea typeface="微軟正黑體" panose="020B0604030504040204" pitchFamily="34" charset="-120"/>
            </a:endParaRPr>
          </a:p>
          <a:p>
            <a:r>
              <a:rPr lang="zh-CN" altLang="en-US" sz="1600" dirty="0">
                <a:latin typeface="微軟正黑體" panose="020B0604030504040204" pitchFamily="34" charset="-120"/>
                <a:ea typeface="微軟正黑體" panose="020B0604030504040204" pitchFamily="34" charset="-120"/>
              </a:rPr>
              <a:t>需時</a:t>
            </a:r>
          </a:p>
          <a:p>
            <a:pPr lvl="1"/>
            <a:r>
              <a:rPr lang="en-US" altLang="zh-TW" sz="1600" dirty="0">
                <a:latin typeface="微軟正黑體" panose="020B0604030504040204" pitchFamily="34" charset="-120"/>
                <a:ea typeface="微軟正黑體" panose="020B0604030504040204" pitchFamily="34" charset="-120"/>
              </a:rPr>
              <a:t>15</a:t>
            </a:r>
            <a:r>
              <a:rPr lang="zh-CN" altLang="en-US" sz="1600" dirty="0">
                <a:latin typeface="微軟正黑體" panose="020B0604030504040204" pitchFamily="34" charset="-120"/>
                <a:ea typeface="微軟正黑體" panose="020B0604030504040204" pitchFamily="34" charset="-120"/>
              </a:rPr>
              <a:t>分鐘</a:t>
            </a:r>
          </a:p>
          <a:p>
            <a:r>
              <a:rPr lang="zh-CN" altLang="en-US" sz="1600" dirty="0">
                <a:latin typeface="微軟正黑體" panose="020B0604030504040204" pitchFamily="34" charset="-120"/>
                <a:ea typeface="微軟正黑體" panose="020B0604030504040204" pitchFamily="34" charset="-120"/>
              </a:rPr>
              <a:t>負責</a:t>
            </a:r>
            <a:r>
              <a:rPr lang="zh-TW" altLang="en-US" sz="1600" dirty="0">
                <a:latin typeface="微軟正黑體" panose="020B0604030504040204" pitchFamily="34" charset="-120"/>
                <a:ea typeface="微軟正黑體" panose="020B0604030504040204" pitchFamily="34" charset="-120"/>
              </a:rPr>
              <a:t>單位</a:t>
            </a:r>
          </a:p>
          <a:p>
            <a:pPr lvl="1"/>
            <a:r>
              <a:rPr lang="zh-TW" altLang="en-US" sz="1600" dirty="0">
                <a:latin typeface="微軟正黑體" panose="020B0604030504040204" pitchFamily="34" charset="-120"/>
                <a:ea typeface="微軟正黑體" panose="020B0604030504040204" pitchFamily="34" charset="-120"/>
              </a:rPr>
              <a:t>活動指揮</a:t>
            </a:r>
            <a:r>
              <a:rPr lang="en-US" altLang="zh-TW" sz="1600" dirty="0">
                <a:latin typeface="微軟正黑體" panose="020B0604030504040204" pitchFamily="34" charset="-120"/>
                <a:ea typeface="微軟正黑體" panose="020B0604030504040204" pitchFamily="34" charset="-120"/>
              </a:rPr>
              <a:t>/</a:t>
            </a:r>
            <a:r>
              <a:rPr lang="zh-CN" altLang="en-US" sz="1600" dirty="0">
                <a:latin typeface="微軟正黑體" panose="020B0604030504040204" pitchFamily="34" charset="-120"/>
                <a:ea typeface="微軟正黑體" panose="020B0604030504040204" pitchFamily="34" charset="-120"/>
              </a:rPr>
              <a:t>組別導師</a:t>
            </a:r>
          </a:p>
          <a:p>
            <a:r>
              <a:rPr lang="zh-CN" altLang="en-US" sz="1600" dirty="0">
                <a:latin typeface="微軟正黑體" panose="020B0604030504040204" pitchFamily="34" charset="-120"/>
                <a:ea typeface="微軟正黑體" panose="020B0604030504040204" pitchFamily="34" charset="-120"/>
              </a:rPr>
              <a:t>參與</a:t>
            </a:r>
            <a:r>
              <a:rPr lang="zh-TW" altLang="en-US" sz="1600" dirty="0">
                <a:latin typeface="微軟正黑體" panose="020B0604030504040204" pitchFamily="34" charset="-120"/>
                <a:ea typeface="微軟正黑體" panose="020B0604030504040204" pitchFamily="34" charset="-120"/>
              </a:rPr>
              <a:t>者</a:t>
            </a:r>
            <a:endParaRPr lang="zh-CN" altLang="en-US" sz="1600" dirty="0">
              <a:latin typeface="微軟正黑體" panose="020B0604030504040204" pitchFamily="34" charset="-120"/>
              <a:ea typeface="微軟正黑體" panose="020B0604030504040204" pitchFamily="34" charset="-120"/>
            </a:endParaRPr>
          </a:p>
          <a:p>
            <a:pPr lvl="1"/>
            <a:r>
              <a:rPr lang="zh-CN" altLang="en-US" sz="1600" dirty="0">
                <a:latin typeface="微軟正黑體" panose="020B0604030504040204" pitchFamily="34" charset="-120"/>
                <a:ea typeface="微軟正黑體" panose="020B0604030504040204" pitchFamily="34" charset="-120"/>
              </a:rPr>
              <a:t>考察小組</a:t>
            </a:r>
          </a:p>
          <a:p>
            <a:r>
              <a:rPr lang="zh-CN" altLang="en-US" sz="1600" dirty="0">
                <a:latin typeface="微軟正黑體" panose="020B0604030504040204" pitchFamily="34" charset="-120"/>
                <a:ea typeface="微軟正黑體" panose="020B0604030504040204" pitchFamily="34" charset="-120"/>
              </a:rPr>
              <a:t>行動</a:t>
            </a:r>
          </a:p>
          <a:p>
            <a:pPr lvl="1"/>
            <a:r>
              <a:rPr lang="zh-CN" altLang="en-US" sz="1600" dirty="0">
                <a:latin typeface="微軟正黑體" panose="020B0604030504040204" pitchFamily="34" charset="-120"/>
                <a:ea typeface="微軟正黑體" panose="020B0604030504040204" pitchFamily="34" charset="-120"/>
              </a:rPr>
              <a:t>簡述學生的職責</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t>
            </a:r>
            <a:r>
              <a:rPr lang="zh-CN" altLang="en-US" sz="1600" dirty="0">
                <a:latin typeface="微軟正黑體" panose="020B0604030504040204" pitchFamily="34" charset="-120"/>
                <a:ea typeface="微軟正黑體" panose="020B0604030504040204" pitchFamily="34" charset="-120"/>
              </a:rPr>
              <a:t>參見</a:t>
            </a:r>
            <a:r>
              <a:rPr lang="zh-TW" altLang="en-US" sz="1600" dirty="0">
                <a:latin typeface="微軟正黑體" panose="020B0604030504040204" pitchFamily="34" charset="-120"/>
                <a:ea typeface="微軟正黑體" panose="020B0604030504040204" pitchFamily="34" charset="-120"/>
              </a:rPr>
              <a:t>「建議活動職責分配表」</a:t>
            </a:r>
            <a:r>
              <a:rPr lang="en-US" altLang="zh-TW" sz="1600" dirty="0">
                <a:latin typeface="微軟正黑體" panose="020B0604030504040204" pitchFamily="34" charset="-120"/>
                <a:ea typeface="微軟正黑體" panose="020B0604030504040204" pitchFamily="34" charset="-120"/>
              </a:rPr>
              <a:t>)</a:t>
            </a:r>
          </a:p>
          <a:p>
            <a:pPr lvl="1"/>
            <a:r>
              <a:rPr lang="zh-CN" altLang="en-US" sz="1600" dirty="0">
                <a:latin typeface="微軟正黑體" panose="020B0604030504040204" pitchFamily="34" charset="-120"/>
                <a:ea typeface="微軟正黑體" panose="020B0604030504040204" pitchFamily="34" charset="-120"/>
              </a:rPr>
              <a:t>提醒學生</a:t>
            </a:r>
            <a:r>
              <a:rPr lang="zh-TW" altLang="en-US" sz="1600" dirty="0">
                <a:latin typeface="微軟正黑體" panose="020B0604030504040204" pitchFamily="34" charset="-120"/>
                <a:ea typeface="微軟正黑體" panose="020B0604030504040204" pitchFamily="34" charset="-120"/>
              </a:rPr>
              <a:t>「安全及衞生指引」</a:t>
            </a:r>
            <a:r>
              <a:rPr lang="zh-CN" altLang="en-US" sz="1600" dirty="0">
                <a:latin typeface="微軟正黑體" panose="020B0604030504040204" pitchFamily="34" charset="-120"/>
                <a:ea typeface="微軟正黑體" panose="020B0604030504040204" pitchFamily="34" charset="-120"/>
              </a:rPr>
              <a:t>之注意事項</a:t>
            </a:r>
            <a:endParaRPr lang="zh-TW" altLang="en-US" sz="1600" dirty="0">
              <a:latin typeface="微軟正黑體" panose="020B0604030504040204" pitchFamily="34" charset="-120"/>
              <a:ea typeface="微軟正黑體" panose="020B0604030504040204" pitchFamily="34" charset="-120"/>
            </a:endParaRPr>
          </a:p>
          <a:p>
            <a:pPr lvl="1"/>
            <a:r>
              <a:rPr lang="zh-CN" altLang="en-US" sz="1600" dirty="0">
                <a:latin typeface="微軟正黑體" panose="020B0604030504040204" pitchFamily="34" charset="-120"/>
                <a:ea typeface="微軟正黑體" panose="020B0604030504040204" pitchFamily="34" charset="-120"/>
              </a:rPr>
              <a:t>分配</a:t>
            </a:r>
            <a:r>
              <a:rPr lang="zh-TW" altLang="en-US" sz="1600" dirty="0">
                <a:latin typeface="微軟正黑體" panose="020B0604030504040204" pitchFamily="34" charset="-120"/>
                <a:ea typeface="微軟正黑體" panose="020B0604030504040204" pitchFamily="34" charset="-120"/>
              </a:rPr>
              <a:t>工</a:t>
            </a:r>
            <a:r>
              <a:rPr lang="zh-CN" altLang="en-US" sz="1600" dirty="0">
                <a:latin typeface="微軟正黑體" panose="020B0604030504040204" pitchFamily="34" charset="-120"/>
                <a:ea typeface="微軟正黑體" panose="020B0604030504040204" pitchFamily="34" charset="-120"/>
              </a:rPr>
              <a:t>具與活動工作紙予各組組長</a:t>
            </a:r>
            <a:r>
              <a:rPr lang="zh-TW" altLang="en-US" sz="16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323458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l"/>
            <a:r>
              <a:rPr lang="zh-TW" altLang="en-US" dirty="0">
                <a:latin typeface="+mj-ea"/>
              </a:rPr>
              <a:t>第二步 </a:t>
            </a:r>
            <a:r>
              <a:rPr lang="en-US" altLang="zh-TW" dirty="0">
                <a:latin typeface="+mj-ea"/>
              </a:rPr>
              <a:t>– </a:t>
            </a:r>
            <a:r>
              <a:rPr lang="zh-TW" altLang="en-US" dirty="0">
                <a:latin typeface="+mj-ea"/>
              </a:rPr>
              <a:t>考察任務</a:t>
            </a:r>
            <a:endParaRPr lang="zh-HK" altLang="en-US" dirty="0">
              <a:latin typeface="+mj-ea"/>
            </a:endParaRPr>
          </a:p>
        </p:txBody>
      </p:sp>
      <p:sp>
        <p:nvSpPr>
          <p:cNvPr id="4" name="直排文字版面配置區 3"/>
          <p:cNvSpPr>
            <a:spLocks noGrp="1"/>
          </p:cNvSpPr>
          <p:nvPr>
            <p:ph type="body" orient="vert" idx="1"/>
          </p:nvPr>
        </p:nvSpPr>
        <p:spPr>
          <a:xfrm>
            <a:off x="1176865" y="2071035"/>
            <a:ext cx="6798736" cy="3385733"/>
          </a:xfrm>
        </p:spPr>
        <p:txBody>
          <a:bodyPr vert="horz">
            <a:noAutofit/>
          </a:bodyPr>
          <a:lstStyle/>
          <a:p>
            <a:pPr>
              <a:lnSpc>
                <a:spcPct val="90000"/>
              </a:lnSpc>
            </a:pPr>
            <a:r>
              <a:rPr lang="zh-TW" altLang="en-US" sz="1600" dirty="0">
                <a:latin typeface="微軟正黑體" panose="020B0604030504040204" pitchFamily="34" charset="-120"/>
                <a:ea typeface="微軟正黑體" panose="020B0604030504040204" pitchFamily="34" charset="-120"/>
              </a:rPr>
              <a:t>進行日期</a:t>
            </a:r>
          </a:p>
          <a:p>
            <a:pPr lvl="1">
              <a:lnSpc>
                <a:spcPct val="90000"/>
              </a:lnSpc>
            </a:pPr>
            <a:r>
              <a:rPr lang="zh-CN" altLang="en-US" sz="1600" dirty="0" smtClean="0">
                <a:latin typeface="微軟正黑體" panose="020B0604030504040204" pitchFamily="34" charset="-120"/>
                <a:ea typeface="微軟正黑體" panose="020B0604030504040204" pitchFamily="34" charset="-120"/>
              </a:rPr>
              <a:t>考察當</a:t>
            </a:r>
            <a:r>
              <a:rPr lang="zh-TW" altLang="en-US" sz="1600" dirty="0">
                <a:latin typeface="微軟正黑體" panose="020B0604030504040204" pitchFamily="34" charset="-120"/>
                <a:ea typeface="微軟正黑體" panose="020B0604030504040204" pitchFamily="34" charset="-120"/>
              </a:rPr>
              <a:t>日</a:t>
            </a:r>
          </a:p>
          <a:p>
            <a:pPr>
              <a:lnSpc>
                <a:spcPct val="90000"/>
              </a:lnSpc>
            </a:pPr>
            <a:r>
              <a:rPr lang="zh-CN" altLang="en-US" sz="1600" dirty="0">
                <a:latin typeface="微軟正黑體" panose="020B0604030504040204" pitchFamily="34" charset="-120"/>
                <a:ea typeface="微軟正黑體" panose="020B0604030504040204" pitchFamily="34" charset="-120"/>
              </a:rPr>
              <a:t>需時</a:t>
            </a:r>
            <a:endParaRPr lang="zh-TW" altLang="en-US" sz="1600" dirty="0">
              <a:latin typeface="微軟正黑體" panose="020B0604030504040204" pitchFamily="34" charset="-120"/>
              <a:ea typeface="微軟正黑體" panose="020B0604030504040204" pitchFamily="34" charset="-120"/>
            </a:endParaRPr>
          </a:p>
          <a:p>
            <a:pPr lvl="1">
              <a:lnSpc>
                <a:spcPct val="90000"/>
              </a:lnSpc>
            </a:pPr>
            <a:r>
              <a:rPr lang="en-US" altLang="zh-TW" sz="1600" dirty="0">
                <a:latin typeface="微軟正黑體" panose="020B0604030504040204" pitchFamily="34" charset="-120"/>
                <a:ea typeface="微軟正黑體" panose="020B0604030504040204" pitchFamily="34" charset="-120"/>
              </a:rPr>
              <a:t>45</a:t>
            </a:r>
            <a:r>
              <a:rPr lang="zh-CN" altLang="en-US" sz="1600" dirty="0">
                <a:latin typeface="微軟正黑體" panose="020B0604030504040204" pitchFamily="34" charset="-120"/>
                <a:ea typeface="微軟正黑體" panose="020B0604030504040204" pitchFamily="34" charset="-120"/>
              </a:rPr>
              <a:t>分鐘</a:t>
            </a:r>
            <a:endParaRPr lang="zh-TW" altLang="en-US" sz="1600" dirty="0">
              <a:latin typeface="微軟正黑體" panose="020B0604030504040204" pitchFamily="34" charset="-120"/>
              <a:ea typeface="微軟正黑體" panose="020B0604030504040204" pitchFamily="34" charset="-120"/>
            </a:endParaRPr>
          </a:p>
          <a:p>
            <a:pPr>
              <a:lnSpc>
                <a:spcPct val="90000"/>
              </a:lnSpc>
            </a:pPr>
            <a:r>
              <a:rPr lang="zh-CN" altLang="en-US" sz="1600" dirty="0">
                <a:latin typeface="微軟正黑體" panose="020B0604030504040204" pitchFamily="34" charset="-120"/>
                <a:ea typeface="微軟正黑體" panose="020B0604030504040204" pitchFamily="34" charset="-120"/>
              </a:rPr>
              <a:t>負責</a:t>
            </a:r>
            <a:r>
              <a:rPr lang="zh-TW" altLang="en-US" sz="1600" dirty="0">
                <a:latin typeface="微軟正黑體" panose="020B0604030504040204" pitchFamily="34" charset="-120"/>
                <a:ea typeface="微軟正黑體" panose="020B0604030504040204" pitchFamily="34" charset="-120"/>
              </a:rPr>
              <a:t>單位</a:t>
            </a:r>
          </a:p>
          <a:p>
            <a:pPr lvl="1">
              <a:lnSpc>
                <a:spcPct val="90000"/>
              </a:lnSpc>
            </a:pPr>
            <a:r>
              <a:rPr lang="zh-TW" altLang="en-US" sz="1600" dirty="0">
                <a:latin typeface="微軟正黑體" panose="020B0604030504040204" pitchFamily="34" charset="-120"/>
                <a:ea typeface="微軟正黑體" panose="020B0604030504040204" pitchFamily="34" charset="-120"/>
              </a:rPr>
              <a:t>活動指揮</a:t>
            </a:r>
            <a:r>
              <a:rPr lang="en-US" altLang="zh-TW" sz="1600" dirty="0">
                <a:latin typeface="微軟正黑體" panose="020B0604030504040204" pitchFamily="34" charset="-120"/>
                <a:ea typeface="微軟正黑體" panose="020B0604030504040204" pitchFamily="34" charset="-120"/>
              </a:rPr>
              <a:t>/</a:t>
            </a:r>
            <a:r>
              <a:rPr lang="zh-CN" altLang="en-US" sz="1600" dirty="0">
                <a:latin typeface="微軟正黑體" panose="020B0604030504040204" pitchFamily="34" charset="-120"/>
                <a:ea typeface="微軟正黑體" panose="020B0604030504040204" pitchFamily="34" charset="-120"/>
              </a:rPr>
              <a:t>組別導師</a:t>
            </a:r>
            <a:endParaRPr lang="zh-TW" altLang="en-US" sz="1600" dirty="0">
              <a:latin typeface="微軟正黑體" panose="020B0604030504040204" pitchFamily="34" charset="-120"/>
              <a:ea typeface="微軟正黑體" panose="020B0604030504040204" pitchFamily="34" charset="-120"/>
            </a:endParaRPr>
          </a:p>
          <a:p>
            <a:pPr>
              <a:lnSpc>
                <a:spcPct val="90000"/>
              </a:lnSpc>
            </a:pPr>
            <a:r>
              <a:rPr lang="zh-CN" altLang="en-US" sz="1600" dirty="0">
                <a:latin typeface="微軟正黑體" panose="020B0604030504040204" pitchFamily="34" charset="-120"/>
                <a:ea typeface="微軟正黑體" panose="020B0604030504040204" pitchFamily="34" charset="-120"/>
              </a:rPr>
              <a:t>參與</a:t>
            </a:r>
            <a:r>
              <a:rPr lang="zh-TW" altLang="en-US" sz="1600" dirty="0">
                <a:latin typeface="微軟正黑體" panose="020B0604030504040204" pitchFamily="34" charset="-120"/>
                <a:ea typeface="微軟正黑體" panose="020B0604030504040204" pitchFamily="34" charset="-120"/>
              </a:rPr>
              <a:t>者</a:t>
            </a:r>
          </a:p>
          <a:p>
            <a:pPr lvl="1">
              <a:lnSpc>
                <a:spcPct val="90000"/>
              </a:lnSpc>
            </a:pPr>
            <a:r>
              <a:rPr lang="zh-CN" altLang="en-US" sz="1600" dirty="0">
                <a:latin typeface="微軟正黑體" panose="020B0604030504040204" pitchFamily="34" charset="-120"/>
                <a:ea typeface="微軟正黑體" panose="020B0604030504040204" pitchFamily="34" charset="-120"/>
              </a:rPr>
              <a:t>考察小組</a:t>
            </a:r>
            <a:endParaRPr lang="zh-TW" altLang="en-US" sz="1600" dirty="0">
              <a:latin typeface="微軟正黑體" panose="020B0604030504040204" pitchFamily="34" charset="-120"/>
              <a:ea typeface="微軟正黑體" panose="020B0604030504040204" pitchFamily="34" charset="-120"/>
            </a:endParaRPr>
          </a:p>
          <a:p>
            <a:pPr>
              <a:lnSpc>
                <a:spcPct val="90000"/>
              </a:lnSpc>
            </a:pPr>
            <a:r>
              <a:rPr lang="zh-CN" altLang="en-US" sz="1600" dirty="0">
                <a:latin typeface="微軟正黑體" panose="020B0604030504040204" pitchFamily="34" charset="-120"/>
                <a:ea typeface="微軟正黑體" panose="020B0604030504040204" pitchFamily="34" charset="-120"/>
              </a:rPr>
              <a:t>行動</a:t>
            </a:r>
            <a:endParaRPr lang="zh-CN" altLang="zh-TW" sz="1600" dirty="0">
              <a:latin typeface="微軟正黑體" panose="020B0604030504040204" pitchFamily="34" charset="-120"/>
              <a:ea typeface="微軟正黑體" panose="020B0604030504040204" pitchFamily="34" charset="-120"/>
            </a:endParaRPr>
          </a:p>
          <a:p>
            <a:pPr lvl="1">
              <a:lnSpc>
                <a:spcPct val="90000"/>
              </a:lnSpc>
            </a:pPr>
            <a:r>
              <a:rPr lang="zh-TW" altLang="en-US" sz="1600" dirty="0">
                <a:latin typeface="微軟正黑體" panose="020B0604030504040204" pitchFamily="34" charset="-120"/>
                <a:ea typeface="微軟正黑體" panose="020B0604030504040204" pitchFamily="34" charset="-120"/>
              </a:rPr>
              <a:t>參與考察的學生前往不同考察地點，</a:t>
            </a:r>
            <a:r>
              <a:rPr lang="zh-CN" altLang="en-US" sz="1600" dirty="0">
                <a:latin typeface="微軟正黑體" panose="020B0604030504040204" pitchFamily="34" charset="-120"/>
                <a:ea typeface="微軟正黑體" panose="020B0604030504040204" pitchFamily="34" charset="-120"/>
              </a:rPr>
              <a:t>於指定時間内</a:t>
            </a:r>
            <a:r>
              <a:rPr lang="zh-TW" altLang="en-US" sz="1600" dirty="0">
                <a:latin typeface="微軟正黑體" panose="020B0604030504040204" pitchFamily="34" charset="-120"/>
                <a:ea typeface="微軟正黑體" panose="020B0604030504040204" pitchFamily="34" charset="-120"/>
              </a:rPr>
              <a:t>收集</a:t>
            </a:r>
            <a:r>
              <a:rPr lang="zh-CN" altLang="en-US" sz="1600" dirty="0">
                <a:latin typeface="微軟正黑體" panose="020B0604030504040204" pitchFamily="34" charset="-120"/>
                <a:ea typeface="微軟正黑體" panose="020B0604030504040204" pitchFamily="34" charset="-120"/>
              </a:rPr>
              <a:t>相關用水</a:t>
            </a:r>
            <a:r>
              <a:rPr lang="zh-TW" altLang="en-US" sz="1600" dirty="0">
                <a:latin typeface="微軟正黑體" panose="020B0604030504040204" pitchFamily="34" charset="-120"/>
                <a:ea typeface="微軟正黑體" panose="020B0604030504040204" pitchFamily="34" charset="-120"/>
              </a:rPr>
              <a:t>數據</a:t>
            </a:r>
          </a:p>
          <a:p>
            <a:pPr lvl="1">
              <a:lnSpc>
                <a:spcPct val="90000"/>
              </a:lnSpc>
            </a:pPr>
            <a:r>
              <a:rPr lang="zh-TW" altLang="en-US" sz="1600" dirty="0">
                <a:latin typeface="微軟正黑體" panose="020B0604030504040204" pitchFamily="34" charset="-120"/>
                <a:ea typeface="微軟正黑體" panose="020B0604030504040204" pitchFamily="34" charset="-120"/>
              </a:rPr>
              <a:t>完成相關的工作紙編號</a:t>
            </a:r>
            <a:r>
              <a:rPr lang="en-US" altLang="zh-TW" sz="1600" dirty="0" smtClean="0">
                <a:latin typeface="微軟正黑體" panose="020B0604030504040204" pitchFamily="34" charset="-120"/>
                <a:ea typeface="微軟正黑體" panose="020B0604030504040204" pitchFamily="34" charset="-120"/>
              </a:rPr>
              <a:t>1-8</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7663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pPr algn="l"/>
            <a:r>
              <a:rPr lang="zh-CN" altLang="en-US" dirty="0">
                <a:latin typeface="微軟正黑體" panose="020B0604030504040204" pitchFamily="34" charset="-120"/>
                <a:ea typeface="微軟正黑體" panose="020B0604030504040204" pitchFamily="34" charset="-120"/>
              </a:rPr>
              <a:t>第三步 </a:t>
            </a:r>
            <a:r>
              <a:rPr lang="en-US" altLang="zh-CN"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分組</a:t>
            </a:r>
            <a:r>
              <a:rPr lang="zh-CN" altLang="en-US" dirty="0">
                <a:latin typeface="微軟正黑體" panose="020B0604030504040204" pitchFamily="34" charset="-120"/>
                <a:ea typeface="微軟正黑體" panose="020B0604030504040204" pitchFamily="34" charset="-120"/>
              </a:rPr>
              <a:t>討論</a:t>
            </a:r>
            <a:r>
              <a:rPr lang="zh-TW" altLang="en-US" dirty="0">
                <a:latin typeface="微軟正黑體" panose="020B0604030504040204" pitchFamily="34" charset="-120"/>
                <a:ea typeface="微軟正黑體" panose="020B0604030504040204" pitchFamily="34" charset="-120"/>
              </a:rPr>
              <a:t>與</a:t>
            </a:r>
            <a:r>
              <a:rPr lang="zh-CN" altLang="en-US" dirty="0">
                <a:latin typeface="微軟正黑體" panose="020B0604030504040204" pitchFamily="34" charset="-120"/>
                <a:ea typeface="微軟正黑體" panose="020B0604030504040204" pitchFamily="34" charset="-120"/>
              </a:rPr>
              <a:t>報告</a:t>
            </a:r>
            <a:endParaRPr lang="zh-HK" altLang="en-US" dirty="0">
              <a:latin typeface="微軟正黑體" panose="020B0604030504040204" pitchFamily="34" charset="-120"/>
              <a:ea typeface="微軟正黑體" panose="020B0604030504040204" pitchFamily="34" charset="-120"/>
            </a:endParaRPr>
          </a:p>
        </p:txBody>
      </p:sp>
      <p:sp>
        <p:nvSpPr>
          <p:cNvPr id="23" name="直排文字版面配置區 22"/>
          <p:cNvSpPr>
            <a:spLocks noGrp="1"/>
          </p:cNvSpPr>
          <p:nvPr>
            <p:ph type="body" orient="vert" idx="1"/>
          </p:nvPr>
        </p:nvSpPr>
        <p:spPr>
          <a:xfrm>
            <a:off x="1189565" y="2020235"/>
            <a:ext cx="6798736" cy="3567765"/>
          </a:xfrm>
        </p:spPr>
        <p:txBody>
          <a:bodyPr vert="horz">
            <a:noAutofit/>
          </a:bodyPr>
          <a:lstStyle/>
          <a:p>
            <a:pPr>
              <a:lnSpc>
                <a:spcPct val="80000"/>
              </a:lnSpc>
            </a:pPr>
            <a:r>
              <a:rPr lang="zh-TW" altLang="en-US" sz="1600" dirty="0">
                <a:latin typeface="微軟正黑體" panose="020B0604030504040204" pitchFamily="34" charset="-120"/>
                <a:ea typeface="微軟正黑體" panose="020B0604030504040204" pitchFamily="34" charset="-120"/>
              </a:rPr>
              <a:t>進行日期</a:t>
            </a:r>
          </a:p>
          <a:p>
            <a:pPr lvl="1">
              <a:lnSpc>
                <a:spcPct val="80000"/>
              </a:lnSpc>
            </a:pPr>
            <a:r>
              <a:rPr lang="zh-CN" altLang="en-US" sz="1600" dirty="0">
                <a:latin typeface="微軟正黑體" panose="020B0604030504040204" pitchFamily="34" charset="-120"/>
                <a:ea typeface="微軟正黑體" panose="020B0604030504040204" pitchFamily="34" charset="-120"/>
              </a:rPr>
              <a:t>考察當</a:t>
            </a:r>
            <a:r>
              <a:rPr lang="zh-TW" altLang="en-US" sz="1600" dirty="0">
                <a:latin typeface="微軟正黑體" panose="020B0604030504040204" pitchFamily="34" charset="-120"/>
                <a:ea typeface="微軟正黑體" panose="020B0604030504040204" pitchFamily="34" charset="-120"/>
              </a:rPr>
              <a:t>日</a:t>
            </a:r>
          </a:p>
          <a:p>
            <a:pPr>
              <a:lnSpc>
                <a:spcPct val="80000"/>
              </a:lnSpc>
            </a:pPr>
            <a:r>
              <a:rPr lang="zh-CN" altLang="en-US" sz="1600" dirty="0">
                <a:latin typeface="微軟正黑體" panose="020B0604030504040204" pitchFamily="34" charset="-120"/>
                <a:ea typeface="微軟正黑體" panose="020B0604030504040204" pitchFamily="34" charset="-120"/>
              </a:rPr>
              <a:t>需時</a:t>
            </a:r>
            <a:endParaRPr lang="zh-TW" altLang="en-US" sz="1600" dirty="0">
              <a:latin typeface="微軟正黑體" panose="020B0604030504040204" pitchFamily="34" charset="-120"/>
              <a:ea typeface="微軟正黑體" panose="020B0604030504040204" pitchFamily="34" charset="-120"/>
            </a:endParaRPr>
          </a:p>
          <a:p>
            <a:pPr lvl="1">
              <a:lnSpc>
                <a:spcPct val="80000"/>
              </a:lnSpc>
            </a:pPr>
            <a:r>
              <a:rPr lang="en-US" altLang="zh-TW" sz="1600" dirty="0">
                <a:latin typeface="微軟正黑體" panose="020B0604030504040204" pitchFamily="34" charset="-120"/>
                <a:ea typeface="微軟正黑體" panose="020B0604030504040204" pitchFamily="34" charset="-120"/>
              </a:rPr>
              <a:t>30-45</a:t>
            </a:r>
            <a:r>
              <a:rPr lang="zh-CN" altLang="en-US" sz="1600" dirty="0">
                <a:latin typeface="微軟正黑體" panose="020B0604030504040204" pitchFamily="34" charset="-120"/>
                <a:ea typeface="微軟正黑體" panose="020B0604030504040204" pitchFamily="34" charset="-120"/>
              </a:rPr>
              <a:t>分鐘</a:t>
            </a:r>
          </a:p>
          <a:p>
            <a:pPr>
              <a:lnSpc>
                <a:spcPct val="80000"/>
              </a:lnSpc>
            </a:pPr>
            <a:r>
              <a:rPr lang="zh-CN" altLang="en-US" sz="1600" dirty="0">
                <a:latin typeface="微軟正黑體" panose="020B0604030504040204" pitchFamily="34" charset="-120"/>
                <a:ea typeface="微軟正黑體" panose="020B0604030504040204" pitchFamily="34" charset="-120"/>
              </a:rPr>
              <a:t>負責</a:t>
            </a:r>
            <a:r>
              <a:rPr lang="zh-TW" altLang="en-US" sz="1600" dirty="0">
                <a:latin typeface="微軟正黑體" panose="020B0604030504040204" pitchFamily="34" charset="-120"/>
                <a:ea typeface="微軟正黑體" panose="020B0604030504040204" pitchFamily="34" charset="-120"/>
              </a:rPr>
              <a:t>單位</a:t>
            </a:r>
          </a:p>
          <a:p>
            <a:pPr lvl="1">
              <a:lnSpc>
                <a:spcPct val="80000"/>
              </a:lnSpc>
            </a:pPr>
            <a:r>
              <a:rPr lang="zh-TW" altLang="en-US" sz="1600" dirty="0">
                <a:latin typeface="微軟正黑體" panose="020B0604030504040204" pitchFamily="34" charset="-120"/>
                <a:ea typeface="微軟正黑體" panose="020B0604030504040204" pitchFamily="34" charset="-120"/>
              </a:rPr>
              <a:t>活動指揮</a:t>
            </a:r>
            <a:r>
              <a:rPr lang="en-US" altLang="zh-TW" sz="1600" dirty="0">
                <a:latin typeface="微軟正黑體" panose="020B0604030504040204" pitchFamily="34" charset="-120"/>
                <a:ea typeface="微軟正黑體" panose="020B0604030504040204" pitchFamily="34" charset="-120"/>
              </a:rPr>
              <a:t>/</a:t>
            </a:r>
            <a:r>
              <a:rPr lang="zh-CN" altLang="en-US" sz="1600" dirty="0">
                <a:latin typeface="微軟正黑體" panose="020B0604030504040204" pitchFamily="34" charset="-120"/>
                <a:ea typeface="微軟正黑體" panose="020B0604030504040204" pitchFamily="34" charset="-120"/>
              </a:rPr>
              <a:t>組別導師</a:t>
            </a:r>
            <a:endParaRPr lang="zh-TW" altLang="en-US" sz="1600" dirty="0">
              <a:latin typeface="微軟正黑體" panose="020B0604030504040204" pitchFamily="34" charset="-120"/>
              <a:ea typeface="微軟正黑體" panose="020B0604030504040204" pitchFamily="34" charset="-120"/>
            </a:endParaRPr>
          </a:p>
          <a:p>
            <a:pPr>
              <a:lnSpc>
                <a:spcPct val="80000"/>
              </a:lnSpc>
            </a:pPr>
            <a:r>
              <a:rPr lang="zh-CN" altLang="en-US" sz="1600" dirty="0">
                <a:latin typeface="微軟正黑體" panose="020B0604030504040204" pitchFamily="34" charset="-120"/>
                <a:ea typeface="微軟正黑體" panose="020B0604030504040204" pitchFamily="34" charset="-120"/>
              </a:rPr>
              <a:t>參與</a:t>
            </a:r>
            <a:r>
              <a:rPr lang="zh-TW" altLang="en-US" sz="1600" dirty="0">
                <a:latin typeface="微軟正黑體" panose="020B0604030504040204" pitchFamily="34" charset="-120"/>
                <a:ea typeface="微軟正黑體" panose="020B0604030504040204" pitchFamily="34" charset="-120"/>
              </a:rPr>
              <a:t>者</a:t>
            </a:r>
          </a:p>
          <a:p>
            <a:pPr lvl="1">
              <a:lnSpc>
                <a:spcPct val="80000"/>
              </a:lnSpc>
            </a:pPr>
            <a:r>
              <a:rPr lang="zh-CN" altLang="en-US" sz="1600" dirty="0">
                <a:latin typeface="微軟正黑體" panose="020B0604030504040204" pitchFamily="34" charset="-120"/>
                <a:ea typeface="微軟正黑體" panose="020B0604030504040204" pitchFamily="34" charset="-120"/>
              </a:rPr>
              <a:t>考察小組</a:t>
            </a:r>
            <a:endParaRPr lang="zh-TW" altLang="en-US" sz="1600" dirty="0">
              <a:latin typeface="微軟正黑體" panose="020B0604030504040204" pitchFamily="34" charset="-120"/>
              <a:ea typeface="微軟正黑體" panose="020B0604030504040204" pitchFamily="34" charset="-120"/>
            </a:endParaRPr>
          </a:p>
          <a:p>
            <a:pPr>
              <a:lnSpc>
                <a:spcPct val="80000"/>
              </a:lnSpc>
            </a:pPr>
            <a:r>
              <a:rPr lang="zh-CN" altLang="en-US" sz="1600" dirty="0">
                <a:latin typeface="微軟正黑體" panose="020B0604030504040204" pitchFamily="34" charset="-120"/>
                <a:ea typeface="微軟正黑體" panose="020B0604030504040204" pitchFamily="34" charset="-120"/>
              </a:rPr>
              <a:t>行動</a:t>
            </a:r>
            <a:endParaRPr lang="zh-CN" altLang="zh-TW" sz="1600" dirty="0">
              <a:latin typeface="微軟正黑體" panose="020B0604030504040204" pitchFamily="34" charset="-120"/>
              <a:ea typeface="微軟正黑體" panose="020B0604030504040204" pitchFamily="34" charset="-120"/>
            </a:endParaRPr>
          </a:p>
          <a:p>
            <a:pPr lvl="1">
              <a:lnSpc>
                <a:spcPct val="80000"/>
              </a:lnSpc>
            </a:pPr>
            <a:r>
              <a:rPr lang="zh-TW" altLang="en-US" sz="1600" dirty="0">
                <a:latin typeface="微軟正黑體" panose="020B0604030504040204" pitchFamily="34" charset="-120"/>
                <a:ea typeface="微軟正黑體" panose="020B0604030504040204" pitchFamily="34" charset="-120"/>
              </a:rPr>
              <a:t>進行</a:t>
            </a:r>
            <a:r>
              <a:rPr lang="zh-CN" altLang="en-US" sz="1600" dirty="0">
                <a:latin typeface="微軟正黑體" panose="020B0604030504040204" pitchFamily="34" charset="-120"/>
                <a:ea typeface="微軟正黑體" panose="020B0604030504040204" pitchFamily="34" charset="-120"/>
              </a:rPr>
              <a:t>小組</a:t>
            </a:r>
            <a:r>
              <a:rPr lang="zh-TW" altLang="en-US" sz="1600" dirty="0">
                <a:latin typeface="微軟正黑體" panose="020B0604030504040204" pitchFamily="34" charset="-120"/>
                <a:ea typeface="微軟正黑體" panose="020B0604030504040204" pitchFamily="34" charset="-120"/>
              </a:rPr>
              <a:t>討論，將所得</a:t>
            </a:r>
            <a:r>
              <a:rPr lang="zh-CN" altLang="en-US" sz="1600" dirty="0">
                <a:latin typeface="微軟正黑體" panose="020B0604030504040204" pitchFamily="34" charset="-120"/>
                <a:ea typeface="微軟正黑體" panose="020B0604030504040204" pitchFamily="34" charset="-120"/>
              </a:rPr>
              <a:t>數據加以</a:t>
            </a:r>
            <a:r>
              <a:rPr lang="zh-TW" altLang="en-US" sz="1600" dirty="0">
                <a:latin typeface="微軟正黑體" panose="020B0604030504040204" pitchFamily="34" charset="-120"/>
                <a:ea typeface="微軟正黑體" panose="020B0604030504040204" pitchFamily="34" charset="-120"/>
              </a:rPr>
              <a:t>分析</a:t>
            </a:r>
            <a:r>
              <a:rPr lang="zh-TW" altLang="zh-CN"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 </a:t>
            </a:r>
            <a:r>
              <a:rPr lang="zh-TW" altLang="zh-CN"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 </a:t>
            </a:r>
          </a:p>
          <a:p>
            <a:pPr lvl="1">
              <a:lnSpc>
                <a:spcPct val="80000"/>
              </a:lnSpc>
            </a:pPr>
            <a:r>
              <a:rPr lang="zh-CN" altLang="en-US" sz="1600" dirty="0">
                <a:latin typeface="微軟正黑體" panose="020B0604030504040204" pitchFamily="34" charset="-120"/>
                <a:ea typeface="微軟正黑體" panose="020B0604030504040204" pitchFamily="34" charset="-120"/>
              </a:rPr>
              <a:t>探討</a:t>
            </a:r>
            <a:r>
              <a:rPr lang="zh-TW" altLang="en-US" sz="1600" dirty="0">
                <a:latin typeface="微軟正黑體" panose="020B0604030504040204" pitchFamily="34" charset="-120"/>
                <a:ea typeface="微軟正黑體" panose="020B0604030504040204" pitchFamily="34" charset="-120"/>
              </a:rPr>
              <a:t>有</a:t>
            </a:r>
            <a:r>
              <a:rPr lang="zh-CN" altLang="en-US" sz="1600" dirty="0">
                <a:latin typeface="微軟正黑體" panose="020B0604030504040204" pitchFamily="34" charset="-120"/>
                <a:ea typeface="微軟正黑體" panose="020B0604030504040204" pitchFamily="34" charset="-120"/>
              </a:rPr>
              <a:t>節水空間</a:t>
            </a:r>
            <a:r>
              <a:rPr lang="zh-TW" altLang="en-US" sz="1600" dirty="0">
                <a:latin typeface="微軟正黑體" panose="020B0604030504040204" pitchFamily="34" charset="-120"/>
                <a:ea typeface="微軟正黑體" panose="020B0604030504040204" pitchFamily="34" charset="-120"/>
              </a:rPr>
              <a:t>之處</a:t>
            </a:r>
          </a:p>
          <a:p>
            <a:pPr lvl="1">
              <a:lnSpc>
                <a:spcPct val="80000"/>
              </a:lnSpc>
            </a:pPr>
            <a:r>
              <a:rPr lang="zh-TW" altLang="en-US" sz="1600" dirty="0">
                <a:latin typeface="微軟正黑體" panose="020B0604030504040204" pitchFamily="34" charset="-120"/>
                <a:ea typeface="微軟正黑體" panose="020B0604030504040204" pitchFamily="34" charset="-120"/>
              </a:rPr>
              <a:t>建議</a:t>
            </a:r>
            <a:r>
              <a:rPr lang="zh-CN" altLang="en-US" sz="1600" dirty="0">
                <a:latin typeface="微軟正黑體" panose="020B0604030504040204" pitchFamily="34" charset="-120"/>
                <a:ea typeface="微軟正黑體" panose="020B0604030504040204" pitchFamily="34" charset="-120"/>
              </a:rPr>
              <a:t>可行節水辦法</a:t>
            </a:r>
            <a:r>
              <a:rPr lang="zh-TW" altLang="en-US" sz="1600" dirty="0">
                <a:latin typeface="微軟正黑體" panose="020B0604030504040204" pitchFamily="34" charset="-120"/>
                <a:ea typeface="微軟正黑體" panose="020B0604030504040204" pitchFamily="34" charset="-120"/>
              </a:rPr>
              <a:t>，以提高校園用水效益（完成工作紙編號</a:t>
            </a:r>
            <a:r>
              <a:rPr lang="en-US" altLang="zh-TW" sz="1600" dirty="0">
                <a:latin typeface="微軟正黑體" panose="020B0604030504040204" pitchFamily="34" charset="-120"/>
                <a:ea typeface="微軟正黑體" panose="020B0604030504040204" pitchFamily="34" charset="-120"/>
              </a:rPr>
              <a:t>12</a:t>
            </a:r>
            <a:r>
              <a:rPr lang="zh-TW" altLang="en-US" sz="1600" dirty="0">
                <a:latin typeface="微軟正黑體" panose="020B0604030504040204" pitchFamily="34" charset="-120"/>
                <a:ea typeface="微軟正黑體" panose="020B0604030504040204" pitchFamily="34" charset="-120"/>
              </a:rPr>
              <a:t>）  </a:t>
            </a:r>
          </a:p>
          <a:p>
            <a:pPr lvl="1">
              <a:lnSpc>
                <a:spcPct val="80000"/>
              </a:lnSpc>
            </a:pPr>
            <a:r>
              <a:rPr lang="zh-TW" altLang="en-US" sz="1600" dirty="0">
                <a:latin typeface="微軟正黑體" panose="020B0604030504040204" pitchFamily="34" charset="-120"/>
                <a:ea typeface="微軟正黑體" panose="020B0604030504040204" pitchFamily="34" charset="-120"/>
              </a:rPr>
              <a:t>將結論及建議向其他</a:t>
            </a:r>
            <a:r>
              <a:rPr lang="zh-CN" altLang="en-US" sz="1600" dirty="0">
                <a:latin typeface="微軟正黑體" panose="020B0604030504040204" pitchFamily="34" charset="-120"/>
                <a:ea typeface="微軟正黑體" panose="020B0604030504040204" pitchFamily="34" charset="-120"/>
              </a:rPr>
              <a:t>組</a:t>
            </a:r>
            <a:r>
              <a:rPr lang="zh-TW" altLang="en-US" sz="1600" dirty="0">
                <a:latin typeface="微軟正黑體" panose="020B0604030504040204" pitchFamily="34" charset="-120"/>
                <a:ea typeface="微軟正黑體" panose="020B0604030504040204" pitchFamily="34" charset="-120"/>
              </a:rPr>
              <a:t>別作簡短</a:t>
            </a:r>
            <a:r>
              <a:rPr lang="zh-TW" altLang="en-US" sz="1600" dirty="0" smtClean="0">
                <a:latin typeface="微軟正黑體" panose="020B0604030504040204" pitchFamily="34" charset="-120"/>
                <a:ea typeface="微軟正黑體" panose="020B0604030504040204" pitchFamily="34" charset="-120"/>
              </a:rPr>
              <a:t>報告</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4294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pPr algn="l"/>
            <a:r>
              <a:rPr lang="zh-TW" altLang="en-US" dirty="0"/>
              <a:t>背景</a:t>
            </a:r>
            <a:endParaRPr lang="zh-HK" altLang="en-US" dirty="0"/>
          </a:p>
        </p:txBody>
      </p:sp>
      <p:sp>
        <p:nvSpPr>
          <p:cNvPr id="10" name="直排文字版面配置區 9"/>
          <p:cNvSpPr>
            <a:spLocks noGrp="1"/>
          </p:cNvSpPr>
          <p:nvPr>
            <p:ph type="body" orient="vert" idx="1"/>
          </p:nvPr>
        </p:nvSpPr>
        <p:spPr/>
        <p:txBody>
          <a:bodyPr vert="horz">
            <a:normAutofit fontScale="92500"/>
          </a:bodyPr>
          <a:lstStyle/>
          <a:p>
            <a:r>
              <a:rPr lang="zh-TW" altLang="en-US" dirty="0">
                <a:latin typeface="+mj-ea"/>
                <a:ea typeface="+mj-ea"/>
              </a:rPr>
              <a:t>香港特區政府正於全港</a:t>
            </a:r>
            <a:r>
              <a:rPr lang="zh-TW" altLang="en-US" dirty="0" smtClean="0">
                <a:latin typeface="+mj-ea"/>
                <a:ea typeface="+mj-ea"/>
              </a:rPr>
              <a:t>推行「全面</a:t>
            </a:r>
            <a:r>
              <a:rPr lang="zh-TW" altLang="en-US" dirty="0">
                <a:latin typeface="+mj-ea"/>
                <a:ea typeface="+mj-ea"/>
              </a:rPr>
              <a:t>水資源</a:t>
            </a:r>
            <a:r>
              <a:rPr lang="zh-TW" altLang="en-US" dirty="0" smtClean="0">
                <a:latin typeface="+mj-ea"/>
                <a:ea typeface="+mj-ea"/>
              </a:rPr>
              <a:t>管理策略</a:t>
            </a:r>
            <a:r>
              <a:rPr lang="zh-TW" altLang="en-US" dirty="0">
                <a:latin typeface="+mj-ea"/>
                <a:ea typeface="+mj-ea"/>
              </a:rPr>
              <a:t>」（「策略」）</a:t>
            </a:r>
            <a:r>
              <a:rPr lang="zh-TW" altLang="en-US" dirty="0" smtClean="0">
                <a:latin typeface="+mj-ea"/>
                <a:ea typeface="+mj-ea"/>
              </a:rPr>
              <a:t>。</a:t>
            </a:r>
            <a:endParaRPr lang="zh-TW" altLang="en-US" dirty="0">
              <a:latin typeface="+mj-ea"/>
              <a:ea typeface="+mj-ea"/>
            </a:endParaRPr>
          </a:p>
          <a:p>
            <a:r>
              <a:rPr lang="zh-TW" altLang="en-US" dirty="0" smtClean="0">
                <a:latin typeface="+mj-ea"/>
                <a:ea typeface="+mj-ea"/>
              </a:rPr>
              <a:t>「策略</a:t>
            </a:r>
            <a:r>
              <a:rPr lang="zh-TW" altLang="en-US" dirty="0">
                <a:latin typeface="+mj-ea"/>
                <a:ea typeface="+mj-ea"/>
              </a:rPr>
              <a:t>」強調節約用水，以控制用水需求</a:t>
            </a:r>
            <a:r>
              <a:rPr lang="zh-TW" altLang="en-US" dirty="0" smtClean="0">
                <a:latin typeface="+mj-ea"/>
                <a:ea typeface="+mj-ea"/>
              </a:rPr>
              <a:t>增長，並</a:t>
            </a:r>
            <a:r>
              <a:rPr lang="zh-TW" altLang="en-US" dirty="0">
                <a:latin typeface="+mj-ea"/>
                <a:ea typeface="+mj-ea"/>
              </a:rPr>
              <a:t>會加強供水管理。 </a:t>
            </a:r>
          </a:p>
          <a:p>
            <a:r>
              <a:rPr lang="zh-TW" altLang="en-US" dirty="0">
                <a:latin typeface="+mj-ea"/>
                <a:ea typeface="+mj-ea"/>
              </a:rPr>
              <a:t>加强公眾教育是用水需求管理的其中一個重點措施。</a:t>
            </a:r>
          </a:p>
          <a:p>
            <a:r>
              <a:rPr lang="zh-TW" altLang="en-US" dirty="0">
                <a:latin typeface="+mj-ea"/>
                <a:ea typeface="+mj-ea"/>
              </a:rPr>
              <a:t>水務</a:t>
            </a:r>
            <a:r>
              <a:rPr lang="zh-TW" altLang="en-US" dirty="0" smtClean="0">
                <a:latin typeface="+mj-ea"/>
                <a:ea typeface="+mj-ea"/>
              </a:rPr>
              <a:t>署舉辦</a:t>
            </a:r>
            <a:r>
              <a:rPr lang="zh-TW" altLang="en-US" dirty="0">
                <a:latin typeface="+mj-ea"/>
                <a:ea typeface="+mj-ea"/>
              </a:rPr>
              <a:t>校園用水</a:t>
            </a:r>
            <a:r>
              <a:rPr lang="zh-TW" altLang="en-US" dirty="0" smtClean="0">
                <a:latin typeface="+mj-ea"/>
                <a:ea typeface="+mj-ea"/>
              </a:rPr>
              <a:t>考察，以</a:t>
            </a:r>
            <a:r>
              <a:rPr lang="zh-TW" altLang="en-US" dirty="0">
                <a:latin typeface="+mj-ea"/>
                <a:ea typeface="+mj-ea"/>
              </a:rPr>
              <a:t>教育年幼學童有關節約用水的知識及鼓勵他們將節約用水的訊息及習慣帶給身邊的同學及自己的家人與朋友。</a:t>
            </a:r>
          </a:p>
          <a:p>
            <a:endParaRPr lang="zh-HK" altLang="en-US" dirty="0"/>
          </a:p>
        </p:txBody>
      </p:sp>
    </p:spTree>
    <p:extLst>
      <p:ext uri="{BB962C8B-B14F-4D97-AF65-F5344CB8AC3E}">
        <p14:creationId xmlns:p14="http://schemas.microsoft.com/office/powerpoint/2010/main" val="4241692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Autofit/>
          </a:bodyPr>
          <a:lstStyle/>
          <a:p>
            <a:pPr algn="l"/>
            <a:r>
              <a:rPr lang="zh-TW" altLang="en-US" sz="3600" dirty="0">
                <a:latin typeface="+mj-ea"/>
              </a:rPr>
              <a:t>第四步 </a:t>
            </a:r>
            <a:r>
              <a:rPr lang="en-US" altLang="zh-TW" sz="3600" dirty="0">
                <a:latin typeface="+mj-ea"/>
              </a:rPr>
              <a:t>– </a:t>
            </a:r>
            <a:r>
              <a:rPr lang="zh-TW" altLang="en-US" sz="3600" dirty="0">
                <a:latin typeface="+mj-ea"/>
              </a:rPr>
              <a:t>紀錄一週間水錶讀數</a:t>
            </a:r>
            <a:endParaRPr lang="zh-HK" altLang="en-US" sz="3600" dirty="0">
              <a:latin typeface="+mj-ea"/>
            </a:endParaRPr>
          </a:p>
        </p:txBody>
      </p:sp>
      <p:sp>
        <p:nvSpPr>
          <p:cNvPr id="6" name="直排文字版面配置區 5"/>
          <p:cNvSpPr>
            <a:spLocks noGrp="1"/>
          </p:cNvSpPr>
          <p:nvPr>
            <p:ph type="body" orient="vert" idx="1"/>
          </p:nvPr>
        </p:nvSpPr>
        <p:spPr>
          <a:xfrm>
            <a:off x="1176865" y="2096435"/>
            <a:ext cx="6798736" cy="3385733"/>
          </a:xfrm>
        </p:spPr>
        <p:txBody>
          <a:bodyPr vert="horz">
            <a:normAutofit fontScale="77500" lnSpcReduction="20000"/>
          </a:bodyPr>
          <a:lstStyle/>
          <a:p>
            <a:r>
              <a:rPr lang="zh-TW" altLang="en-US" sz="2300" dirty="0">
                <a:latin typeface="微軟正黑體" panose="020B0604030504040204" pitchFamily="34" charset="-120"/>
                <a:ea typeface="微軟正黑體" panose="020B0604030504040204" pitchFamily="34" charset="-120"/>
              </a:rPr>
              <a:t>進行日期</a:t>
            </a:r>
          </a:p>
          <a:p>
            <a:pPr lvl="1"/>
            <a:r>
              <a:rPr lang="zh-CN" altLang="en-US" sz="2300" dirty="0">
                <a:latin typeface="微軟正黑體" panose="020B0604030504040204" pitchFamily="34" charset="-120"/>
                <a:ea typeface="微軟正黑體" panose="020B0604030504040204" pitchFamily="34" charset="-120"/>
              </a:rPr>
              <a:t>考察日</a:t>
            </a:r>
            <a:r>
              <a:rPr lang="zh-TW" altLang="en-US" sz="2300" dirty="0">
                <a:latin typeface="微軟正黑體" panose="020B0604030504040204" pitchFamily="34" charset="-120"/>
                <a:ea typeface="微軟正黑體" panose="020B0604030504040204" pitchFamily="34" charset="-120"/>
              </a:rPr>
              <a:t>所在的一週</a:t>
            </a:r>
          </a:p>
          <a:p>
            <a:r>
              <a:rPr lang="zh-CN" altLang="en-US" sz="2300" dirty="0">
                <a:latin typeface="微軟正黑體" panose="020B0604030504040204" pitchFamily="34" charset="-120"/>
                <a:ea typeface="微軟正黑體" panose="020B0604030504040204" pitchFamily="34" charset="-120"/>
              </a:rPr>
              <a:t>負責</a:t>
            </a:r>
            <a:r>
              <a:rPr lang="zh-TW" altLang="en-US" sz="2300" dirty="0">
                <a:latin typeface="微軟正黑體" panose="020B0604030504040204" pitchFamily="34" charset="-120"/>
                <a:ea typeface="微軟正黑體" panose="020B0604030504040204" pitchFamily="34" charset="-120"/>
              </a:rPr>
              <a:t>單位</a:t>
            </a:r>
          </a:p>
          <a:p>
            <a:pPr lvl="1"/>
            <a:r>
              <a:rPr lang="zh-TW" altLang="en-US" sz="2300" dirty="0">
                <a:latin typeface="微軟正黑體" panose="020B0604030504040204" pitchFamily="34" charset="-120"/>
                <a:ea typeface="微軟正黑體" panose="020B0604030504040204" pitchFamily="34" charset="-120"/>
              </a:rPr>
              <a:t>活動指揮</a:t>
            </a:r>
            <a:r>
              <a:rPr lang="en-US" altLang="zh-TW" sz="2300" dirty="0">
                <a:latin typeface="微軟正黑體" panose="020B0604030504040204" pitchFamily="34" charset="-120"/>
                <a:ea typeface="微軟正黑體" panose="020B0604030504040204" pitchFamily="34" charset="-120"/>
              </a:rPr>
              <a:t>/</a:t>
            </a:r>
            <a:r>
              <a:rPr lang="zh-CN" altLang="en-US" sz="2300" dirty="0">
                <a:latin typeface="微軟正黑體" panose="020B0604030504040204" pitchFamily="34" charset="-120"/>
                <a:ea typeface="微軟正黑體" panose="020B0604030504040204" pitchFamily="34" charset="-120"/>
              </a:rPr>
              <a:t>組別導師</a:t>
            </a:r>
            <a:endParaRPr lang="zh-TW" altLang="en-US" sz="2300" dirty="0">
              <a:latin typeface="微軟正黑體" panose="020B0604030504040204" pitchFamily="34" charset="-120"/>
              <a:ea typeface="微軟正黑體" panose="020B0604030504040204" pitchFamily="34" charset="-120"/>
            </a:endParaRPr>
          </a:p>
          <a:p>
            <a:r>
              <a:rPr lang="zh-CN" altLang="en-US" sz="2300" dirty="0">
                <a:latin typeface="微軟正黑體" panose="020B0604030504040204" pitchFamily="34" charset="-120"/>
                <a:ea typeface="微軟正黑體" panose="020B0604030504040204" pitchFamily="34" charset="-120"/>
              </a:rPr>
              <a:t>參與</a:t>
            </a:r>
            <a:r>
              <a:rPr lang="zh-TW" altLang="en-US" sz="2300" dirty="0">
                <a:latin typeface="微軟正黑體" panose="020B0604030504040204" pitchFamily="34" charset="-120"/>
                <a:ea typeface="微軟正黑體" panose="020B0604030504040204" pitchFamily="34" charset="-120"/>
              </a:rPr>
              <a:t>者</a:t>
            </a:r>
          </a:p>
          <a:p>
            <a:pPr lvl="1"/>
            <a:r>
              <a:rPr lang="zh-CN" altLang="en-US" sz="2300" dirty="0">
                <a:latin typeface="微軟正黑體" panose="020B0604030504040204" pitchFamily="34" charset="-120"/>
                <a:ea typeface="微軟正黑體" panose="020B0604030504040204" pitchFamily="34" charset="-120"/>
              </a:rPr>
              <a:t>指定考察小組</a:t>
            </a:r>
            <a:r>
              <a:rPr lang="en-US" altLang="zh-CN" sz="2300" dirty="0">
                <a:latin typeface="微軟正黑體" panose="020B0604030504040204" pitchFamily="34" charset="-120"/>
                <a:ea typeface="微軟正黑體" panose="020B0604030504040204" pitchFamily="34" charset="-120"/>
              </a:rPr>
              <a:t>/</a:t>
            </a:r>
            <a:r>
              <a:rPr lang="zh-CN" altLang="en-US" sz="2300" dirty="0">
                <a:latin typeface="微軟正黑體" panose="020B0604030504040204" pitchFamily="34" charset="-120"/>
                <a:ea typeface="微軟正黑體" panose="020B0604030504040204" pitchFamily="34" charset="-120"/>
              </a:rPr>
              <a:t>老師</a:t>
            </a:r>
            <a:r>
              <a:rPr lang="en-US" altLang="zh-CN" sz="2300" dirty="0">
                <a:latin typeface="微軟正黑體" panose="020B0604030504040204" pitchFamily="34" charset="-120"/>
                <a:ea typeface="微軟正黑體" panose="020B0604030504040204" pitchFamily="34" charset="-120"/>
              </a:rPr>
              <a:t>/</a:t>
            </a:r>
            <a:r>
              <a:rPr lang="zh-CN" altLang="en-US" sz="2300" dirty="0">
                <a:latin typeface="微軟正黑體" panose="020B0604030504040204" pitchFamily="34" charset="-120"/>
                <a:ea typeface="微軟正黑體" panose="020B0604030504040204" pitchFamily="34" charset="-120"/>
              </a:rPr>
              <a:t>學校職員</a:t>
            </a:r>
            <a:endParaRPr lang="zh-TW" altLang="en-US" sz="2300" dirty="0">
              <a:latin typeface="微軟正黑體" panose="020B0604030504040204" pitchFamily="34" charset="-120"/>
              <a:ea typeface="微軟正黑體" panose="020B0604030504040204" pitchFamily="34" charset="-120"/>
            </a:endParaRPr>
          </a:p>
          <a:p>
            <a:r>
              <a:rPr lang="zh-CN" altLang="en-US" sz="2300" dirty="0">
                <a:latin typeface="微軟正黑體" panose="020B0604030504040204" pitchFamily="34" charset="-120"/>
                <a:ea typeface="微軟正黑體" panose="020B0604030504040204" pitchFamily="34" charset="-120"/>
              </a:rPr>
              <a:t>行動</a:t>
            </a:r>
            <a:endParaRPr lang="zh-TW" altLang="en-US" sz="2300" dirty="0">
              <a:latin typeface="微軟正黑體" panose="020B0604030504040204" pitchFamily="34" charset="-120"/>
              <a:ea typeface="微軟正黑體" panose="020B0604030504040204" pitchFamily="34" charset="-120"/>
            </a:endParaRPr>
          </a:p>
          <a:p>
            <a:pPr lvl="1"/>
            <a:r>
              <a:rPr lang="zh-TW" altLang="en-US" sz="2300" dirty="0">
                <a:latin typeface="微軟正黑體" panose="020B0604030504040204" pitchFamily="34" charset="-120"/>
                <a:ea typeface="微軟正黑體" panose="020B0604030504040204" pitchFamily="34" charset="-120"/>
              </a:rPr>
              <a:t>記錄</a:t>
            </a:r>
            <a:r>
              <a:rPr lang="zh-CN" altLang="en-US" sz="2300" dirty="0">
                <a:latin typeface="微軟正黑體" panose="020B0604030504040204" pitchFamily="34" charset="-120"/>
                <a:ea typeface="微軟正黑體" panose="020B0604030504040204" pitchFamily="34" charset="-120"/>
              </a:rPr>
              <a:t>校園</a:t>
            </a:r>
            <a:r>
              <a:rPr lang="zh-TW" altLang="en-US" sz="2300" dirty="0">
                <a:latin typeface="微軟正黑體" panose="020B0604030504040204" pitchFamily="34" charset="-120"/>
                <a:ea typeface="微軟正黑體" panose="020B0604030504040204" pitchFamily="34" charset="-120"/>
              </a:rPr>
              <a:t>一週間早晚的水錶讀數 </a:t>
            </a:r>
          </a:p>
          <a:p>
            <a:pPr lvl="1"/>
            <a:r>
              <a:rPr lang="zh-TW" altLang="en-US" sz="2300" dirty="0">
                <a:latin typeface="微軟正黑體" panose="020B0604030504040204" pitchFamily="34" charset="-120"/>
                <a:ea typeface="微軟正黑體" panose="020B0604030504040204" pitchFamily="34" charset="-120"/>
              </a:rPr>
              <a:t>完成工作紙編號</a:t>
            </a:r>
            <a:r>
              <a:rPr lang="en-US" altLang="zh-TW" sz="2300" dirty="0">
                <a:latin typeface="微軟正黑體" panose="020B0604030504040204" pitchFamily="34" charset="-120"/>
                <a:ea typeface="微軟正黑體" panose="020B0604030504040204" pitchFamily="34" charset="-120"/>
              </a:rPr>
              <a:t>9-11</a:t>
            </a:r>
          </a:p>
          <a:p>
            <a:endParaRPr lang="zh-HK" altLang="en-US"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168400" y="5715000"/>
            <a:ext cx="6743700" cy="307777"/>
          </a:xfrm>
          <a:prstGeom prst="rect">
            <a:avLst/>
          </a:prstGeom>
          <a:noFill/>
        </p:spPr>
        <p:txBody>
          <a:bodyPr wrap="square" rtlCol="0">
            <a:spAutoFit/>
          </a:bodyPr>
          <a:lstStyle/>
          <a:p>
            <a:pPr marL="0" lvl="2"/>
            <a:r>
              <a:rPr lang="zh-CN" altLang="en-US" sz="1400" dirty="0">
                <a:latin typeface="微軟正黑體" panose="020B0604030504040204" pitchFamily="34" charset="-120"/>
                <a:ea typeface="微軟正黑體" panose="020B0604030504040204" pitchFamily="34" charset="-120"/>
              </a:rPr>
              <a:t>註</a:t>
            </a:r>
            <a:r>
              <a:rPr lang="zh-TW" altLang="en-US" sz="1400" dirty="0">
                <a:latin typeface="微軟正黑體" panose="020B0604030504040204" pitchFamily="34" charset="-120"/>
                <a:ea typeface="微軟正黑體" panose="020B0604030504040204" pitchFamily="34" charset="-120"/>
              </a:rPr>
              <a:t>：有關如何讀取水錶讀數，請參閱「水錶讀數指引」</a:t>
            </a:r>
            <a:r>
              <a:rPr lang="zh-TW" altLang="en-US"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pic>
        <p:nvPicPr>
          <p:cNvPr id="7170" name="Picture 2" descr="D:\Users\wcon_plm8\Desktop\New\Untitled-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391" y="2531889"/>
            <a:ext cx="2867509" cy="183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96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6866" y="915337"/>
            <a:ext cx="7078134" cy="1303867"/>
          </a:xfrm>
        </p:spPr>
        <p:txBody>
          <a:bodyPr>
            <a:noAutofit/>
          </a:bodyPr>
          <a:lstStyle/>
          <a:p>
            <a:pPr algn="l"/>
            <a:r>
              <a:rPr lang="zh-CN" altLang="en-US" sz="3600" dirty="0">
                <a:latin typeface="微軟正黑體" panose="020B0604030504040204" pitchFamily="34" charset="-120"/>
                <a:ea typeface="微軟正黑體" panose="020B0604030504040204" pitchFamily="34" charset="-120"/>
              </a:rPr>
              <a:t>第五步 </a:t>
            </a:r>
            <a:r>
              <a:rPr lang="en-US" altLang="zh-CN" sz="3600" dirty="0">
                <a:latin typeface="微軟正黑體" panose="020B0604030504040204" pitchFamily="34" charset="-120"/>
                <a:ea typeface="微軟正黑體" panose="020B0604030504040204" pitchFamily="34" charset="-120"/>
              </a:rPr>
              <a:t>–</a:t>
            </a:r>
            <a:r>
              <a:rPr lang="en-US" altLang="zh-TW" sz="3600" dirty="0">
                <a:latin typeface="微軟正黑體" panose="020B0604030504040204" pitchFamily="34" charset="-120"/>
                <a:ea typeface="微軟正黑體" panose="020B0604030504040204" pitchFamily="34" charset="-120"/>
              </a:rPr>
              <a:t> </a:t>
            </a:r>
            <a:r>
              <a:rPr lang="zh-CN" altLang="en-US" sz="3600" dirty="0">
                <a:latin typeface="微軟正黑體" panose="020B0604030504040204" pitchFamily="34" charset="-120"/>
                <a:ea typeface="微軟正黑體" panose="020B0604030504040204" pitchFamily="34" charset="-120"/>
              </a:rPr>
              <a:t>紀錄</a:t>
            </a:r>
            <a:r>
              <a:rPr lang="zh-TW" altLang="en-US" sz="3600" dirty="0">
                <a:latin typeface="微軟正黑體" panose="020B0604030504040204" pitchFamily="34" charset="-120"/>
                <a:ea typeface="微軟正黑體" panose="020B0604030504040204" pitchFamily="34" charset="-120"/>
              </a:rPr>
              <a:t>長</a:t>
            </a:r>
            <a:r>
              <a:rPr lang="zh-CN" altLang="en-US" sz="3600" dirty="0">
                <a:latin typeface="微軟正黑體" panose="020B0604030504040204" pitchFamily="34" charset="-120"/>
                <a:ea typeface="微軟正黑體" panose="020B0604030504040204" pitchFamily="34" charset="-120"/>
              </a:rPr>
              <a:t>假</a:t>
            </a:r>
            <a:r>
              <a:rPr lang="zh-TW" altLang="en-US" sz="3600" dirty="0">
                <a:latin typeface="微軟正黑體" panose="020B0604030504040204" pitchFamily="34" charset="-120"/>
                <a:ea typeface="微軟正黑體" panose="020B0604030504040204" pitchFamily="34" charset="-120"/>
              </a:rPr>
              <a:t>期前後</a:t>
            </a:r>
            <a:r>
              <a:rPr lang="zh-CN" altLang="en-US" sz="3600" dirty="0">
                <a:latin typeface="微軟正黑體" panose="020B0604030504040204" pitchFamily="34" charset="-120"/>
                <a:ea typeface="微軟正黑體" panose="020B0604030504040204" pitchFamily="34" charset="-120"/>
              </a:rPr>
              <a:t>水錶</a:t>
            </a:r>
            <a:r>
              <a:rPr lang="zh-CN" altLang="en-US" sz="3600" dirty="0" smtClean="0">
                <a:latin typeface="微軟正黑體" panose="020B0604030504040204" pitchFamily="34" charset="-120"/>
                <a:ea typeface="微軟正黑體" panose="020B0604030504040204" pitchFamily="34" charset="-120"/>
              </a:rPr>
              <a:t>讀數</a:t>
            </a:r>
            <a:r>
              <a:rPr lang="en-US" altLang="zh-TW" sz="3600" dirty="0" smtClean="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如適用</a:t>
            </a:r>
            <a:r>
              <a:rPr lang="en-US" altLang="zh-TW" sz="3600" dirty="0">
                <a:latin typeface="微軟正黑體" panose="020B0604030504040204" pitchFamily="34" charset="-120"/>
                <a:ea typeface="微軟正黑體" panose="020B0604030504040204" pitchFamily="34" charset="-120"/>
              </a:rPr>
              <a:t>)</a:t>
            </a:r>
            <a:endParaRPr lang="zh-HK" altLang="en-US" sz="3600" dirty="0">
              <a:latin typeface="微軟正黑體" panose="020B0604030504040204" pitchFamily="34" charset="-120"/>
              <a:ea typeface="微軟正黑體" panose="020B0604030504040204" pitchFamily="34" charset="-120"/>
            </a:endParaRPr>
          </a:p>
        </p:txBody>
      </p:sp>
      <p:sp>
        <p:nvSpPr>
          <p:cNvPr id="4" name="直排文字版面配置區 3"/>
          <p:cNvSpPr>
            <a:spLocks noGrp="1"/>
          </p:cNvSpPr>
          <p:nvPr>
            <p:ph type="body" orient="vert" idx="1"/>
          </p:nvPr>
        </p:nvSpPr>
        <p:spPr>
          <a:xfrm>
            <a:off x="1164165" y="2198035"/>
            <a:ext cx="6798736" cy="3385733"/>
          </a:xfrm>
        </p:spPr>
        <p:txBody>
          <a:bodyPr vert="horz">
            <a:noAutofit/>
          </a:bodyPr>
          <a:lstStyle/>
          <a:p>
            <a:r>
              <a:rPr lang="zh-TW" altLang="en-US" sz="1800" dirty="0">
                <a:latin typeface="微軟正黑體" panose="020B0604030504040204" pitchFamily="34" charset="-120"/>
                <a:ea typeface="微軟正黑體" panose="020B0604030504040204" pitchFamily="34" charset="-120"/>
              </a:rPr>
              <a:t>進行日期</a:t>
            </a:r>
          </a:p>
          <a:p>
            <a:pPr lvl="1"/>
            <a:r>
              <a:rPr lang="zh-CN" altLang="en-US" sz="1800" dirty="0">
                <a:latin typeface="微軟正黑體" panose="020B0604030504040204" pitchFamily="34" charset="-120"/>
                <a:ea typeface="微軟正黑體" panose="020B0604030504040204" pitchFamily="34" charset="-120"/>
              </a:rPr>
              <a:t>考察日後首個長假期</a:t>
            </a:r>
            <a:endParaRPr lang="zh-TW" altLang="en-US" sz="1800" dirty="0">
              <a:latin typeface="微軟正黑體" panose="020B0604030504040204" pitchFamily="34" charset="-120"/>
              <a:ea typeface="微軟正黑體" panose="020B0604030504040204" pitchFamily="34" charset="-120"/>
            </a:endParaRPr>
          </a:p>
          <a:p>
            <a:r>
              <a:rPr lang="zh-CN" altLang="en-US" sz="1800" dirty="0">
                <a:latin typeface="微軟正黑體" panose="020B0604030504040204" pitchFamily="34" charset="-120"/>
                <a:ea typeface="微軟正黑體" panose="020B0604030504040204" pitchFamily="34" charset="-120"/>
              </a:rPr>
              <a:t>負責</a:t>
            </a:r>
            <a:r>
              <a:rPr lang="zh-TW" altLang="en-US" sz="1800" dirty="0">
                <a:latin typeface="微軟正黑體" panose="020B0604030504040204" pitchFamily="34" charset="-120"/>
                <a:ea typeface="微軟正黑體" panose="020B0604030504040204" pitchFamily="34" charset="-120"/>
              </a:rPr>
              <a:t>單位</a:t>
            </a:r>
          </a:p>
          <a:p>
            <a:pPr lvl="1"/>
            <a:r>
              <a:rPr lang="zh-TW" altLang="en-US" sz="1800" dirty="0">
                <a:latin typeface="微軟正黑體" panose="020B0604030504040204" pitchFamily="34" charset="-120"/>
                <a:ea typeface="微軟正黑體" panose="020B0604030504040204" pitchFamily="34" charset="-120"/>
              </a:rPr>
              <a:t>活動指揮</a:t>
            </a:r>
            <a:r>
              <a:rPr lang="en-US" altLang="zh-TW" sz="1800" dirty="0">
                <a:latin typeface="微軟正黑體" panose="020B0604030504040204" pitchFamily="34" charset="-120"/>
                <a:ea typeface="微軟正黑體" panose="020B0604030504040204" pitchFamily="34" charset="-120"/>
              </a:rPr>
              <a:t>/</a:t>
            </a:r>
            <a:r>
              <a:rPr lang="zh-CN" altLang="en-US" sz="1800" dirty="0">
                <a:latin typeface="微軟正黑體" panose="020B0604030504040204" pitchFamily="34" charset="-120"/>
                <a:ea typeface="微軟正黑體" panose="020B0604030504040204" pitchFamily="34" charset="-120"/>
              </a:rPr>
              <a:t>組別導師</a:t>
            </a:r>
            <a:endParaRPr lang="zh-TW" altLang="en-US" sz="1800" dirty="0">
              <a:latin typeface="微軟正黑體" panose="020B0604030504040204" pitchFamily="34" charset="-120"/>
              <a:ea typeface="微軟正黑體" panose="020B0604030504040204" pitchFamily="34" charset="-120"/>
            </a:endParaRPr>
          </a:p>
          <a:p>
            <a:r>
              <a:rPr lang="zh-CN" altLang="en-US" sz="1800" dirty="0">
                <a:latin typeface="微軟正黑體" panose="020B0604030504040204" pitchFamily="34" charset="-120"/>
                <a:ea typeface="微軟正黑體" panose="020B0604030504040204" pitchFamily="34" charset="-120"/>
              </a:rPr>
              <a:t>參與</a:t>
            </a:r>
            <a:r>
              <a:rPr lang="zh-TW" altLang="en-US" sz="1800" dirty="0">
                <a:latin typeface="微軟正黑體" panose="020B0604030504040204" pitchFamily="34" charset="-120"/>
                <a:ea typeface="微軟正黑體" panose="020B0604030504040204" pitchFamily="34" charset="-120"/>
              </a:rPr>
              <a:t>者</a:t>
            </a:r>
          </a:p>
          <a:p>
            <a:pPr lvl="1"/>
            <a:r>
              <a:rPr lang="zh-CN" altLang="en-US" sz="1800" dirty="0">
                <a:latin typeface="微軟正黑體" panose="020B0604030504040204" pitchFamily="34" charset="-120"/>
                <a:ea typeface="微軟正黑體" panose="020B0604030504040204" pitchFamily="34" charset="-120"/>
              </a:rPr>
              <a:t>指定考察小組</a:t>
            </a:r>
            <a:r>
              <a:rPr lang="en-US" altLang="zh-CN" sz="1800" dirty="0">
                <a:latin typeface="微軟正黑體" panose="020B0604030504040204" pitchFamily="34" charset="-120"/>
                <a:ea typeface="微軟正黑體" panose="020B0604030504040204" pitchFamily="34" charset="-120"/>
              </a:rPr>
              <a:t>/</a:t>
            </a:r>
            <a:r>
              <a:rPr lang="zh-CN" altLang="en-US" sz="1800" dirty="0">
                <a:latin typeface="微軟正黑體" panose="020B0604030504040204" pitchFamily="34" charset="-120"/>
                <a:ea typeface="微軟正黑體" panose="020B0604030504040204" pitchFamily="34" charset="-120"/>
              </a:rPr>
              <a:t>老師</a:t>
            </a:r>
            <a:r>
              <a:rPr lang="en-US" altLang="zh-CN" sz="1800" dirty="0">
                <a:latin typeface="微軟正黑體" panose="020B0604030504040204" pitchFamily="34" charset="-120"/>
                <a:ea typeface="微軟正黑體" panose="020B0604030504040204" pitchFamily="34" charset="-120"/>
              </a:rPr>
              <a:t>/</a:t>
            </a:r>
            <a:r>
              <a:rPr lang="zh-CN" altLang="en-US" sz="1800" dirty="0">
                <a:latin typeface="微軟正黑體" panose="020B0604030504040204" pitchFamily="34" charset="-120"/>
                <a:ea typeface="微軟正黑體" panose="020B0604030504040204" pitchFamily="34" charset="-120"/>
              </a:rPr>
              <a:t>學校職員</a:t>
            </a:r>
            <a:endParaRPr lang="zh-TW" altLang="en-US" sz="1800" dirty="0">
              <a:latin typeface="微軟正黑體" panose="020B0604030504040204" pitchFamily="34" charset="-120"/>
              <a:ea typeface="微軟正黑體" panose="020B0604030504040204" pitchFamily="34" charset="-120"/>
            </a:endParaRPr>
          </a:p>
          <a:p>
            <a:r>
              <a:rPr lang="zh-CN" altLang="en-US" sz="1800" dirty="0">
                <a:latin typeface="微軟正黑體" panose="020B0604030504040204" pitchFamily="34" charset="-120"/>
                <a:ea typeface="微軟正黑體" panose="020B0604030504040204" pitchFamily="34" charset="-120"/>
              </a:rPr>
              <a:t>行動</a:t>
            </a:r>
            <a:endParaRPr lang="zh-TW" altLang="en-US"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記錄長假期前後的水錶讀數</a:t>
            </a:r>
          </a:p>
          <a:p>
            <a:pPr lvl="1"/>
            <a:r>
              <a:rPr lang="zh-TW" altLang="en-US" sz="1800" dirty="0">
                <a:latin typeface="微軟正黑體" panose="020B0604030504040204" pitchFamily="34" charset="-120"/>
                <a:ea typeface="微軟正黑體" panose="020B0604030504040204" pitchFamily="34" charset="-120"/>
              </a:rPr>
              <a:t>完成工作紙編號</a:t>
            </a:r>
            <a:r>
              <a:rPr lang="en-US" altLang="zh-TW" sz="1800" dirty="0" smtClean="0">
                <a:latin typeface="微軟正黑體" panose="020B0604030504040204" pitchFamily="34" charset="-120"/>
                <a:ea typeface="微軟正黑體" panose="020B0604030504040204" pitchFamily="34" charset="-120"/>
              </a:rPr>
              <a:t>9-11</a:t>
            </a:r>
            <a:endParaRPr lang="en-US" altLang="zh-TW" sz="18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168400" y="5998864"/>
            <a:ext cx="6743700" cy="307777"/>
          </a:xfrm>
          <a:prstGeom prst="rect">
            <a:avLst/>
          </a:prstGeom>
          <a:noFill/>
        </p:spPr>
        <p:txBody>
          <a:bodyPr wrap="square" rtlCol="0">
            <a:spAutoFit/>
          </a:bodyPr>
          <a:lstStyle/>
          <a:p>
            <a:pPr marL="0" lvl="2"/>
            <a:r>
              <a:rPr lang="zh-CN" altLang="en-US" sz="1400" dirty="0">
                <a:latin typeface="微軟正黑體" panose="020B0604030504040204" pitchFamily="34" charset="-120"/>
                <a:ea typeface="微軟正黑體" panose="020B0604030504040204" pitchFamily="34" charset="-120"/>
              </a:rPr>
              <a:t>註</a:t>
            </a:r>
            <a:r>
              <a:rPr lang="zh-TW" altLang="en-US" sz="1400" dirty="0">
                <a:latin typeface="微軟正黑體" panose="020B0604030504040204" pitchFamily="34" charset="-120"/>
                <a:ea typeface="微軟正黑體" panose="020B0604030504040204" pitchFamily="34" charset="-120"/>
              </a:rPr>
              <a:t>：有關如何讀取水錶讀數，請參閱「水錶讀數指引」</a:t>
            </a:r>
            <a:r>
              <a:rPr lang="zh-TW" altLang="en-US"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7879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lstStyle/>
          <a:p>
            <a:r>
              <a:rPr lang="zh-HK" altLang="en-US" dirty="0"/>
              <a:t>跟進</a:t>
            </a:r>
          </a:p>
        </p:txBody>
      </p:sp>
      <p:pic>
        <p:nvPicPr>
          <p:cNvPr id="8194" name="Picture 2" descr="D:\Users\wcon_plm8\Desktop\New\Untitled-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14" y="3619500"/>
            <a:ext cx="3211467" cy="28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78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l"/>
            <a:r>
              <a:rPr lang="zh-TW" altLang="en-US" dirty="0">
                <a:latin typeface="+mj-ea"/>
              </a:rPr>
              <a:t>第一步 </a:t>
            </a:r>
            <a:r>
              <a:rPr lang="en-US" altLang="zh-TW" dirty="0">
                <a:latin typeface="+mj-ea"/>
              </a:rPr>
              <a:t>– </a:t>
            </a:r>
            <a:r>
              <a:rPr lang="zh-TW" altLang="en-US" dirty="0">
                <a:latin typeface="+mj-ea"/>
              </a:rPr>
              <a:t>學生創作活動</a:t>
            </a:r>
            <a:endParaRPr lang="zh-HK" altLang="en-US" dirty="0">
              <a:latin typeface="+mj-ea"/>
            </a:endParaRPr>
          </a:p>
        </p:txBody>
      </p:sp>
      <p:sp>
        <p:nvSpPr>
          <p:cNvPr id="4" name="直排文字版面配置區 3"/>
          <p:cNvSpPr>
            <a:spLocks noGrp="1"/>
          </p:cNvSpPr>
          <p:nvPr>
            <p:ph type="body" orient="vert" idx="1"/>
          </p:nvPr>
        </p:nvSpPr>
        <p:spPr>
          <a:xfrm>
            <a:off x="1176865" y="2158583"/>
            <a:ext cx="6798736" cy="4512040"/>
          </a:xfrm>
        </p:spPr>
        <p:txBody>
          <a:bodyPr vert="horz">
            <a:normAutofit/>
          </a:bodyPr>
          <a:lstStyle/>
          <a:p>
            <a:pPr>
              <a:lnSpc>
                <a:spcPct val="80000"/>
              </a:lnSpc>
            </a:pPr>
            <a:r>
              <a:rPr lang="zh-TW" altLang="en-US" sz="1800" dirty="0">
                <a:latin typeface="微軟正黑體" panose="020B0604030504040204" pitchFamily="34" charset="-120"/>
                <a:ea typeface="微軟正黑體" panose="020B0604030504040204" pitchFamily="34" charset="-120"/>
              </a:rPr>
              <a:t>進行日期</a:t>
            </a:r>
          </a:p>
          <a:p>
            <a:pPr lvl="1">
              <a:lnSpc>
                <a:spcPct val="80000"/>
              </a:lnSpc>
            </a:pPr>
            <a:r>
              <a:rPr lang="zh-TW" altLang="en-US" sz="1800" dirty="0">
                <a:latin typeface="微軟正黑體" panose="020B0604030504040204" pitchFamily="34" charset="-120"/>
                <a:ea typeface="微軟正黑體" panose="020B0604030504040204" pitchFamily="34" charset="-120"/>
              </a:rPr>
              <a:t>考察當日或往後日子</a:t>
            </a:r>
          </a:p>
          <a:p>
            <a:pPr>
              <a:lnSpc>
                <a:spcPct val="80000"/>
              </a:lnSpc>
            </a:pPr>
            <a:r>
              <a:rPr lang="zh-TW" altLang="en-US" sz="1800" dirty="0">
                <a:latin typeface="微軟正黑體" panose="020B0604030504040204" pitchFamily="34" charset="-120"/>
                <a:ea typeface="微軟正黑體" panose="020B0604030504040204" pitchFamily="34" charset="-120"/>
              </a:rPr>
              <a:t>需時</a:t>
            </a:r>
          </a:p>
          <a:p>
            <a:pPr lvl="1">
              <a:lnSpc>
                <a:spcPct val="80000"/>
              </a:lnSpc>
            </a:pPr>
            <a:r>
              <a:rPr lang="en-US" altLang="zh-TW" sz="1800" dirty="0">
                <a:latin typeface="微軟正黑體" panose="020B0604030504040204" pitchFamily="34" charset="-120"/>
                <a:ea typeface="微軟正黑體" panose="020B0604030504040204" pitchFamily="34" charset="-120"/>
              </a:rPr>
              <a:t>30-45</a:t>
            </a:r>
            <a:r>
              <a:rPr lang="zh-TW" altLang="en-US" sz="1800" dirty="0">
                <a:latin typeface="微軟正黑體" panose="020B0604030504040204" pitchFamily="34" charset="-120"/>
                <a:ea typeface="微軟正黑體" panose="020B0604030504040204" pitchFamily="34" charset="-120"/>
              </a:rPr>
              <a:t>分鐘</a:t>
            </a:r>
          </a:p>
          <a:p>
            <a:pPr>
              <a:lnSpc>
                <a:spcPct val="80000"/>
              </a:lnSpc>
            </a:pPr>
            <a:r>
              <a:rPr lang="zh-TW" altLang="en-US" sz="1800" dirty="0">
                <a:latin typeface="微軟正黑體" panose="020B0604030504040204" pitchFamily="34" charset="-120"/>
                <a:ea typeface="微軟正黑體" panose="020B0604030504040204" pitchFamily="34" charset="-120"/>
              </a:rPr>
              <a:t>負責單位</a:t>
            </a:r>
          </a:p>
          <a:p>
            <a:pPr lvl="1">
              <a:lnSpc>
                <a:spcPct val="80000"/>
              </a:lnSpc>
            </a:pPr>
            <a:r>
              <a:rPr lang="zh-TW" altLang="en-US" sz="1800" dirty="0">
                <a:latin typeface="微軟正黑體" panose="020B0604030504040204" pitchFamily="34" charset="-120"/>
                <a:ea typeface="微軟正黑體" panose="020B0604030504040204" pitchFamily="34" charset="-120"/>
              </a:rPr>
              <a:t>活動指揮</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組別導師</a:t>
            </a:r>
          </a:p>
          <a:p>
            <a:pPr>
              <a:lnSpc>
                <a:spcPct val="80000"/>
              </a:lnSpc>
            </a:pPr>
            <a:r>
              <a:rPr lang="zh-TW" altLang="en-US" sz="1800" dirty="0">
                <a:latin typeface="微軟正黑體" panose="020B0604030504040204" pitchFamily="34" charset="-120"/>
                <a:ea typeface="微軟正黑體" panose="020B0604030504040204" pitchFamily="34" charset="-120"/>
              </a:rPr>
              <a:t>參與者</a:t>
            </a:r>
          </a:p>
          <a:p>
            <a:pPr lvl="1">
              <a:lnSpc>
                <a:spcPct val="80000"/>
              </a:lnSpc>
            </a:pPr>
            <a:r>
              <a:rPr lang="zh-TW" altLang="en-US" sz="1800" dirty="0">
                <a:latin typeface="微軟正黑體" panose="020B0604030504040204" pitchFamily="34" charset="-120"/>
                <a:ea typeface="微軟正黑體" panose="020B0604030504040204" pitchFamily="34" charset="-120"/>
              </a:rPr>
              <a:t>考察小組</a:t>
            </a:r>
          </a:p>
          <a:p>
            <a:pPr>
              <a:lnSpc>
                <a:spcPct val="80000"/>
              </a:lnSpc>
            </a:pPr>
            <a:r>
              <a:rPr lang="zh-TW" altLang="en-US" sz="1800" dirty="0">
                <a:latin typeface="微軟正黑體" panose="020B0604030504040204" pitchFamily="34" charset="-120"/>
                <a:ea typeface="微軟正黑體" panose="020B0604030504040204" pitchFamily="34" charset="-120"/>
              </a:rPr>
              <a:t>行動</a:t>
            </a:r>
          </a:p>
          <a:p>
            <a:pPr lvl="1">
              <a:lnSpc>
                <a:spcPct val="80000"/>
              </a:lnSpc>
            </a:pPr>
            <a:r>
              <a:rPr lang="zh-TW" altLang="en-US" sz="1800" dirty="0">
                <a:latin typeface="微軟正黑體" panose="020B0604030504040204" pitchFamily="34" charset="-120"/>
                <a:ea typeface="微軟正黑體" panose="020B0604030504040204" pitchFamily="34" charset="-120"/>
              </a:rPr>
              <a:t>透過以下活動，宣傳節約用水並把訊息帶給家人及朋友</a:t>
            </a:r>
            <a:endParaRPr lang="en-US" altLang="zh-TW" sz="1800" dirty="0">
              <a:latin typeface="微軟正黑體" panose="020B0604030504040204" pitchFamily="34" charset="-120"/>
              <a:ea typeface="微軟正黑體" panose="020B0604030504040204" pitchFamily="34" charset="-120"/>
            </a:endParaRPr>
          </a:p>
          <a:p>
            <a:pPr lvl="2">
              <a:lnSpc>
                <a:spcPct val="80000"/>
              </a:lnSpc>
            </a:pPr>
            <a:r>
              <a:rPr lang="zh-TW" altLang="en-US" dirty="0">
                <a:latin typeface="微軟正黑體" panose="020B0604030504040204" pitchFamily="34" charset="-120"/>
                <a:ea typeface="微軟正黑體" panose="020B0604030504040204" pitchFamily="34" charset="-120"/>
              </a:rPr>
              <a:t>漫畫設計</a:t>
            </a:r>
          </a:p>
          <a:p>
            <a:endParaRPr lang="zh-HK"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454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dirty="0">
                <a:latin typeface="+mj-ea"/>
              </a:rPr>
              <a:t>第二步 </a:t>
            </a:r>
            <a:r>
              <a:rPr lang="en-US" altLang="zh-TW" dirty="0">
                <a:latin typeface="+mj-ea"/>
              </a:rPr>
              <a:t>– </a:t>
            </a:r>
            <a:r>
              <a:rPr lang="zh-TW" altLang="en-US" dirty="0">
                <a:latin typeface="+mj-ea"/>
              </a:rPr>
              <a:t>推行改善用水行動及監察用水量</a:t>
            </a:r>
            <a:endParaRPr lang="zh-HK" altLang="en-US" dirty="0">
              <a:latin typeface="+mj-ea"/>
            </a:endParaRPr>
          </a:p>
        </p:txBody>
      </p:sp>
      <p:sp>
        <p:nvSpPr>
          <p:cNvPr id="3" name="直排文字版面配置區 2"/>
          <p:cNvSpPr>
            <a:spLocks noGrp="1"/>
          </p:cNvSpPr>
          <p:nvPr>
            <p:ph type="body" orient="vert" idx="1"/>
          </p:nvPr>
        </p:nvSpPr>
        <p:spPr>
          <a:xfrm>
            <a:off x="1199212" y="2323475"/>
            <a:ext cx="7075357" cy="4092315"/>
          </a:xfrm>
        </p:spPr>
        <p:txBody>
          <a:bodyPr vert="horz">
            <a:normAutofit/>
          </a:bodyPr>
          <a:lstStyle/>
          <a:p>
            <a:pPr>
              <a:lnSpc>
                <a:spcPct val="90000"/>
              </a:lnSpc>
            </a:pPr>
            <a:r>
              <a:rPr lang="zh-TW" altLang="en-US" sz="2000" dirty="0">
                <a:latin typeface="微軟正黑體" panose="020B0604030504040204" pitchFamily="34" charset="-120"/>
                <a:ea typeface="微軟正黑體" panose="020B0604030504040204" pitchFamily="34" charset="-120"/>
              </a:rPr>
              <a:t>進行日期</a:t>
            </a:r>
          </a:p>
          <a:p>
            <a:pPr lvl="1">
              <a:lnSpc>
                <a:spcPct val="90000"/>
              </a:lnSpc>
            </a:pPr>
            <a:r>
              <a:rPr lang="zh-TW" altLang="en-US" dirty="0">
                <a:latin typeface="微軟正黑體" panose="020B0604030504040204" pitchFamily="34" charset="-120"/>
                <a:ea typeface="微軟正黑體" panose="020B0604030504040204" pitchFamily="34" charset="-120"/>
              </a:rPr>
              <a:t>考察後一週</a:t>
            </a:r>
          </a:p>
          <a:p>
            <a:pPr>
              <a:lnSpc>
                <a:spcPct val="90000"/>
              </a:lnSpc>
            </a:pPr>
            <a:r>
              <a:rPr lang="zh-TW" altLang="en-US" sz="2000" dirty="0">
                <a:latin typeface="微軟正黑體" panose="020B0604030504040204" pitchFamily="34" charset="-120"/>
                <a:ea typeface="微軟正黑體" panose="020B0604030504040204" pitchFamily="34" charset="-120"/>
              </a:rPr>
              <a:t>負責單位</a:t>
            </a:r>
          </a:p>
          <a:p>
            <a:pPr lvl="1">
              <a:lnSpc>
                <a:spcPct val="90000"/>
              </a:lnSpc>
            </a:pPr>
            <a:r>
              <a:rPr lang="zh-TW" altLang="en-US" dirty="0">
                <a:latin typeface="微軟正黑體" panose="020B0604030504040204" pitchFamily="34" charset="-120"/>
                <a:ea typeface="微軟正黑體" panose="020B0604030504040204" pitchFamily="34" charset="-120"/>
              </a:rPr>
              <a:t>活動指揮</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組別導師</a:t>
            </a:r>
          </a:p>
          <a:p>
            <a:pPr>
              <a:lnSpc>
                <a:spcPct val="90000"/>
              </a:lnSpc>
            </a:pPr>
            <a:r>
              <a:rPr lang="zh-TW" altLang="en-US" sz="2000" dirty="0">
                <a:latin typeface="微軟正黑體" panose="020B0604030504040204" pitchFamily="34" charset="-120"/>
                <a:ea typeface="微軟正黑體" panose="020B0604030504040204" pitchFamily="34" charset="-120"/>
              </a:rPr>
              <a:t>行動</a:t>
            </a:r>
          </a:p>
          <a:p>
            <a:pPr lvl="1">
              <a:lnSpc>
                <a:spcPct val="90000"/>
              </a:lnSpc>
            </a:pPr>
            <a:r>
              <a:rPr lang="zh-TW" altLang="en-US" dirty="0">
                <a:latin typeface="微軟正黑體" panose="020B0604030504040204" pitchFamily="34" charset="-120"/>
                <a:ea typeface="微軟正黑體" panose="020B0604030504040204" pitchFamily="34" charset="-120"/>
              </a:rPr>
              <a:t>減少校園用水量</a:t>
            </a:r>
          </a:p>
          <a:p>
            <a:pPr lvl="2">
              <a:lnSpc>
                <a:spcPct val="90000"/>
              </a:lnSpc>
            </a:pPr>
            <a:r>
              <a:rPr lang="zh-TW" altLang="en-US" sz="2000" dirty="0">
                <a:latin typeface="微軟正黑體" panose="020B0604030504040204" pitchFamily="34" charset="-120"/>
                <a:ea typeface="微軟正黑體" panose="020B0604030504040204" pitchFamily="34" charset="-120"/>
              </a:rPr>
              <a:t>制定並推行用水效益改善計劃</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完成工作紙編號</a:t>
            </a:r>
            <a:r>
              <a:rPr lang="en-US" altLang="zh-TW" sz="2000" dirty="0">
                <a:latin typeface="微軟正黑體" panose="020B0604030504040204" pitchFamily="34" charset="-120"/>
                <a:ea typeface="微軟正黑體" panose="020B0604030504040204" pitchFamily="34" charset="-120"/>
              </a:rPr>
              <a:t>13)</a:t>
            </a:r>
          </a:p>
          <a:p>
            <a:pPr lvl="1">
              <a:lnSpc>
                <a:spcPct val="90000"/>
              </a:lnSpc>
            </a:pPr>
            <a:r>
              <a:rPr lang="zh-TW" altLang="en-US" dirty="0">
                <a:latin typeface="微軟正黑體" panose="020B0604030504040204" pitchFamily="34" charset="-120"/>
                <a:ea typeface="微軟正黑體" panose="020B0604030504040204" pitchFamily="34" charset="-120"/>
              </a:rPr>
              <a:t>監察校園用水量</a:t>
            </a:r>
          </a:p>
          <a:p>
            <a:pPr lvl="2">
              <a:lnSpc>
                <a:spcPct val="90000"/>
              </a:lnSpc>
            </a:pPr>
            <a:r>
              <a:rPr lang="zh-TW" altLang="en-US" sz="2000" dirty="0">
                <a:latin typeface="微軟正黑體" panose="020B0604030504040204" pitchFamily="34" charset="-120"/>
                <a:ea typeface="微軟正黑體" panose="020B0604030504040204" pitchFamily="34" charset="-120"/>
              </a:rPr>
              <a:t> 定期檢查水費單及水錶讀數</a:t>
            </a:r>
          </a:p>
          <a:p>
            <a:endParaRPr lang="zh-HK"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1133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排文字版面配置區 3"/>
          <p:cNvSpPr>
            <a:spLocks noGrp="1"/>
          </p:cNvSpPr>
          <p:nvPr>
            <p:ph type="body" orient="vert" idx="1"/>
          </p:nvPr>
        </p:nvSpPr>
        <p:spPr>
          <a:xfrm>
            <a:off x="1146884" y="2220312"/>
            <a:ext cx="6798736" cy="3385733"/>
          </a:xfrm>
        </p:spPr>
        <p:txBody>
          <a:bodyPr vert="horz">
            <a:noAutofit/>
          </a:bodyPr>
          <a:lstStyle/>
          <a:p>
            <a:pPr>
              <a:lnSpc>
                <a:spcPct val="80000"/>
              </a:lnSpc>
            </a:pPr>
            <a:r>
              <a:rPr lang="zh-TW" altLang="en-US" sz="1800" dirty="0">
                <a:latin typeface="微軟正黑體" panose="020B0604030504040204" pitchFamily="34" charset="-120"/>
                <a:ea typeface="微軟正黑體" panose="020B0604030504040204" pitchFamily="34" charset="-120"/>
              </a:rPr>
              <a:t>進行日期</a:t>
            </a:r>
          </a:p>
          <a:p>
            <a:pPr lvl="1">
              <a:lnSpc>
                <a:spcPct val="80000"/>
              </a:lnSpc>
            </a:pPr>
            <a:r>
              <a:rPr lang="zh-TW" altLang="en-US" sz="1800" dirty="0">
                <a:latin typeface="微軟正黑體" panose="020B0604030504040204" pitchFamily="34" charset="-120"/>
                <a:ea typeface="微軟正黑體" panose="020B0604030504040204" pitchFamily="34" charset="-120"/>
              </a:rPr>
              <a:t>考察後一週</a:t>
            </a:r>
          </a:p>
          <a:p>
            <a:pPr>
              <a:lnSpc>
                <a:spcPct val="80000"/>
              </a:lnSpc>
            </a:pPr>
            <a:r>
              <a:rPr lang="zh-TW" altLang="en-US" sz="1800" dirty="0">
                <a:latin typeface="微軟正黑體" panose="020B0604030504040204" pitchFamily="34" charset="-120"/>
                <a:ea typeface="微軟正黑體" panose="020B0604030504040204" pitchFamily="34" charset="-120"/>
              </a:rPr>
              <a:t>負責單位</a:t>
            </a:r>
          </a:p>
          <a:p>
            <a:pPr lvl="1">
              <a:lnSpc>
                <a:spcPct val="80000"/>
              </a:lnSpc>
            </a:pPr>
            <a:r>
              <a:rPr lang="zh-TW" altLang="en-US" sz="1800" dirty="0">
                <a:latin typeface="微軟正黑體" panose="020B0604030504040204" pitchFamily="34" charset="-120"/>
                <a:ea typeface="微軟正黑體" panose="020B0604030504040204" pitchFamily="34" charset="-120"/>
              </a:rPr>
              <a:t>活動指揮 </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組別導師</a:t>
            </a:r>
          </a:p>
          <a:p>
            <a:pPr>
              <a:lnSpc>
                <a:spcPct val="80000"/>
              </a:lnSpc>
            </a:pPr>
            <a:r>
              <a:rPr lang="zh-TW" altLang="en-US" sz="1800" dirty="0">
                <a:latin typeface="微軟正黑體" panose="020B0604030504040204" pitchFamily="34" charset="-120"/>
                <a:ea typeface="微軟正黑體" panose="020B0604030504040204" pitchFamily="34" charset="-120"/>
              </a:rPr>
              <a:t>行動</a:t>
            </a:r>
          </a:p>
          <a:p>
            <a:pPr lvl="1">
              <a:lnSpc>
                <a:spcPct val="80000"/>
              </a:lnSpc>
            </a:pPr>
            <a:r>
              <a:rPr lang="zh-TW" altLang="en-US" sz="1800" dirty="0">
                <a:latin typeface="微軟正黑體" panose="020B0604030504040204" pitchFamily="34" charset="-120"/>
                <a:ea typeface="微軟正黑體" panose="020B0604030504040204" pitchFamily="34" charset="-120"/>
              </a:rPr>
              <a:t>將下列文件電郵至 </a:t>
            </a:r>
            <a:r>
              <a:rPr lang="en-US" altLang="zh-TW" sz="1800" dirty="0">
                <a:latin typeface="微軟正黑體" panose="020B0604030504040204" pitchFamily="34" charset="-120"/>
                <a:ea typeface="微軟正黑體" panose="020B0604030504040204" pitchFamily="34" charset="-120"/>
                <a:hlinkClick r:id="rId3"/>
              </a:rPr>
              <a:t>waterconservation@wsd.gov.hk</a:t>
            </a:r>
            <a:r>
              <a:rPr lang="zh-TW" altLang="en-US" sz="1800" dirty="0">
                <a:latin typeface="微軟正黑體" panose="020B0604030504040204" pitchFamily="34" charset="-120"/>
                <a:ea typeface="微軟正黑體" panose="020B0604030504040204" pitchFamily="34" charset="-120"/>
              </a:rPr>
              <a:t>，並於主題上填上「校園用水考察」，以通知水務署貴 校已完成校園用水考察</a:t>
            </a:r>
          </a:p>
          <a:p>
            <a:pPr lvl="2">
              <a:lnSpc>
                <a:spcPct val="80000"/>
              </a:lnSpc>
            </a:pPr>
            <a:r>
              <a:rPr lang="zh-TW" altLang="en-US" dirty="0">
                <a:latin typeface="微軟正黑體" panose="020B0604030504040204" pitchFamily="34" charset="-120"/>
                <a:ea typeface="微軟正黑體" panose="020B0604030504040204" pitchFamily="34" charset="-120"/>
              </a:rPr>
              <a:t>已註明學校名稱的工作紙編號</a:t>
            </a:r>
            <a:r>
              <a:rPr lang="en-US" altLang="zh-TW" dirty="0">
                <a:latin typeface="微軟正黑體" panose="020B0604030504040204" pitchFamily="34" charset="-120"/>
                <a:ea typeface="微軟正黑體" panose="020B0604030504040204" pitchFamily="34" charset="-120"/>
              </a:rPr>
              <a:t>9-13</a:t>
            </a:r>
          </a:p>
          <a:p>
            <a:pPr lvl="2">
              <a:lnSpc>
                <a:spcPct val="80000"/>
              </a:lnSpc>
            </a:pP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張考察當日所拍的照片</a:t>
            </a:r>
          </a:p>
          <a:p>
            <a:pPr lvl="1">
              <a:lnSpc>
                <a:spcPct val="80000"/>
              </a:lnSpc>
            </a:pPr>
            <a:r>
              <a:rPr lang="zh-TW" altLang="en-US" sz="1800" dirty="0">
                <a:latin typeface="微軟正黑體" panose="020B0604030504040204" pitchFamily="34" charset="-120"/>
                <a:ea typeface="微軟正黑體" panose="020B0604030504040204" pitchFamily="34" charset="-120"/>
              </a:rPr>
              <a:t>減少校園用水量</a:t>
            </a:r>
          </a:p>
          <a:p>
            <a:pPr lvl="2">
              <a:lnSpc>
                <a:spcPct val="80000"/>
              </a:lnSpc>
            </a:pPr>
            <a:r>
              <a:rPr lang="zh-TW" altLang="en-US" dirty="0">
                <a:latin typeface="微軟正黑體" panose="020B0604030504040204" pitchFamily="34" charset="-120"/>
                <a:ea typeface="微軟正黑體" panose="020B0604030504040204" pitchFamily="34" charset="-120"/>
              </a:rPr>
              <a:t>如有需要，請協助水務署調查異常用水量之</a:t>
            </a:r>
            <a:r>
              <a:rPr lang="zh-TW" altLang="en-US" dirty="0" smtClean="0">
                <a:latin typeface="微軟正黑體" panose="020B0604030504040204" pitchFamily="34" charset="-120"/>
                <a:ea typeface="微軟正黑體" panose="020B0604030504040204" pitchFamily="34" charset="-120"/>
              </a:rPr>
              <a:t>原因</a:t>
            </a:r>
            <a:endParaRPr lang="zh-TW" altLang="en-US" dirty="0">
              <a:latin typeface="微軟正黑體" panose="020B0604030504040204" pitchFamily="34" charset="-120"/>
              <a:ea typeface="微軟正黑體" panose="020B0604030504040204" pitchFamily="34" charset="-120"/>
            </a:endParaRPr>
          </a:p>
        </p:txBody>
      </p:sp>
      <p:sp>
        <p:nvSpPr>
          <p:cNvPr id="23" name="Rectangle 2"/>
          <p:cNvSpPr>
            <a:spLocks noGrp="1" noChangeArrowheads="1"/>
          </p:cNvSpPr>
          <p:nvPr>
            <p:ph type="title"/>
          </p:nvPr>
        </p:nvSpPr>
        <p:spPr/>
        <p:txBody>
          <a:bodyPr/>
          <a:lstStyle/>
          <a:p>
            <a:pPr algn="l" eaLnBrk="1" hangingPunct="1"/>
            <a:r>
              <a:rPr lang="zh-TW" altLang="en-US" dirty="0" smtClean="0">
                <a:latin typeface="+mj-ea"/>
              </a:rPr>
              <a:t>第三步 </a:t>
            </a:r>
            <a:r>
              <a:rPr lang="en-US" altLang="zh-TW" dirty="0" smtClean="0">
                <a:latin typeface="+mj-ea"/>
              </a:rPr>
              <a:t>– </a:t>
            </a:r>
            <a:r>
              <a:rPr lang="zh-TW" altLang="en-US" dirty="0" smtClean="0">
                <a:latin typeface="+mj-ea"/>
              </a:rPr>
              <a:t>通知水務署</a:t>
            </a:r>
          </a:p>
        </p:txBody>
      </p:sp>
    </p:spTree>
    <p:extLst>
      <p:ext uri="{BB962C8B-B14F-4D97-AF65-F5344CB8AC3E}">
        <p14:creationId xmlns:p14="http://schemas.microsoft.com/office/powerpoint/2010/main" val="2113712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61875" y="2624216"/>
            <a:ext cx="6798735" cy="1303867"/>
          </a:xfrm>
        </p:spPr>
        <p:txBody>
          <a:bodyPr>
            <a:normAutofit/>
          </a:bodyPr>
          <a:lstStyle/>
          <a:p>
            <a:r>
              <a:rPr lang="zh-TW" altLang="en-US" sz="6000" dirty="0" smtClean="0"/>
              <a:t>完</a:t>
            </a:r>
            <a:endParaRPr lang="zh-HK" altLang="en-US" sz="6000" dirty="0"/>
          </a:p>
        </p:txBody>
      </p:sp>
      <p:pic>
        <p:nvPicPr>
          <p:cNvPr id="10242" name="Picture 2" descr="D:\Users\wcon_plm8\Desktop\New\Untitled-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518" y="3351970"/>
            <a:ext cx="3492708" cy="350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6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l"/>
            <a:r>
              <a:rPr lang="zh-TW" altLang="zh-TW" dirty="0"/>
              <a:t>考察活動目標</a:t>
            </a:r>
            <a:endParaRPr lang="zh-HK" altLang="en-US" dirty="0"/>
          </a:p>
        </p:txBody>
      </p:sp>
      <p:sp>
        <p:nvSpPr>
          <p:cNvPr id="5" name="直排文字版面配置區 4"/>
          <p:cNvSpPr>
            <a:spLocks noGrp="1"/>
          </p:cNvSpPr>
          <p:nvPr>
            <p:ph type="body" orient="vert" idx="1"/>
          </p:nvPr>
        </p:nvSpPr>
        <p:spPr/>
        <p:txBody>
          <a:bodyPr vert="horz"/>
          <a:lstStyle/>
          <a:p>
            <a:r>
              <a:rPr lang="zh-TW" altLang="en-US" dirty="0">
                <a:latin typeface="+mj-ea"/>
                <a:ea typeface="+mj-ea"/>
              </a:rPr>
              <a:t>教導小學生有關節約用水的知識及方法</a:t>
            </a:r>
          </a:p>
          <a:p>
            <a:r>
              <a:rPr lang="zh-TW" altLang="en-US" dirty="0">
                <a:latin typeface="+mj-ea"/>
                <a:ea typeface="+mj-ea"/>
              </a:rPr>
              <a:t>於校園內建立合適的節約用水措施</a:t>
            </a:r>
          </a:p>
          <a:p>
            <a:r>
              <a:rPr lang="zh-TW" altLang="en-US" dirty="0">
                <a:latin typeface="+mj-ea"/>
                <a:ea typeface="+mj-ea"/>
              </a:rPr>
              <a:t>鼓勵學生實踐及推廣節約用水</a:t>
            </a:r>
          </a:p>
          <a:p>
            <a:endParaRPr lang="zh-HK" altLang="en-US" dirty="0"/>
          </a:p>
        </p:txBody>
      </p:sp>
      <p:pic>
        <p:nvPicPr>
          <p:cNvPr id="6" name="Picture 3" descr="\\taiyar\WSD\Primary\Water Save Dave\WSD3.png">
            <a:extLst>
              <a:ext uri="{FF2B5EF4-FFF2-40B4-BE49-F238E27FC236}">
                <a16:creationId xmlns:a16="http://schemas.microsoft.com/office/drawing/2014/main" xmlns="" id="{C797CB1F-1786-43E7-B6EB-FD638902241C}"/>
              </a:ext>
            </a:extLst>
          </p:cNvPr>
          <p:cNvPicPr>
            <a:picLocks noChangeAspect="1" noChangeArrowheads="1"/>
          </p:cNvPicPr>
          <p:nvPr/>
        </p:nvPicPr>
        <p:blipFill>
          <a:blip r:embed="rId3" cstate="print"/>
          <a:srcRect/>
          <a:stretch>
            <a:fillRect/>
          </a:stretch>
        </p:blipFill>
        <p:spPr bwMode="auto">
          <a:xfrm>
            <a:off x="5987260" y="3509804"/>
            <a:ext cx="2163762" cy="2478088"/>
          </a:xfrm>
          <a:prstGeom prst="rect">
            <a:avLst/>
          </a:prstGeom>
          <a:noFill/>
        </p:spPr>
      </p:pic>
    </p:spTree>
    <p:extLst>
      <p:ext uri="{BB962C8B-B14F-4D97-AF65-F5344CB8AC3E}">
        <p14:creationId xmlns:p14="http://schemas.microsoft.com/office/powerpoint/2010/main" val="41146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l"/>
            <a:r>
              <a:rPr lang="zh-TW" altLang="en-US" dirty="0"/>
              <a:t>考察活動得著</a:t>
            </a:r>
            <a:endParaRPr lang="zh-HK" altLang="en-US" dirty="0"/>
          </a:p>
        </p:txBody>
      </p:sp>
      <p:sp>
        <p:nvSpPr>
          <p:cNvPr id="6" name="直排文字版面配置區 5"/>
          <p:cNvSpPr>
            <a:spLocks noGrp="1"/>
          </p:cNvSpPr>
          <p:nvPr>
            <p:ph type="body" orient="vert" idx="1"/>
          </p:nvPr>
        </p:nvSpPr>
        <p:spPr/>
        <p:txBody>
          <a:bodyPr vert="horz">
            <a:normAutofit fontScale="85000" lnSpcReduction="10000"/>
          </a:bodyPr>
          <a:lstStyle/>
          <a:p>
            <a:r>
              <a:rPr lang="zh-TW" altLang="en-US" sz="2800" dirty="0">
                <a:latin typeface="+mj-ea"/>
                <a:ea typeface="+mj-ea"/>
              </a:rPr>
              <a:t>學生</a:t>
            </a:r>
          </a:p>
          <a:p>
            <a:pPr lvl="1"/>
            <a:r>
              <a:rPr lang="zh-TW" altLang="en-US" sz="2400" dirty="0">
                <a:latin typeface="+mj-ea"/>
                <a:ea typeface="+mj-ea"/>
              </a:rPr>
              <a:t>學習節約用水的方法及小組合作</a:t>
            </a:r>
          </a:p>
          <a:p>
            <a:r>
              <a:rPr lang="zh-TW" altLang="en-US" sz="2800" dirty="0">
                <a:latin typeface="+mj-ea"/>
                <a:ea typeface="+mj-ea"/>
              </a:rPr>
              <a:t>老師</a:t>
            </a:r>
          </a:p>
          <a:p>
            <a:pPr lvl="1"/>
            <a:r>
              <a:rPr lang="zh-TW" altLang="en-US" sz="2400" dirty="0">
                <a:latin typeface="+mj-ea"/>
                <a:ea typeface="+mj-ea"/>
              </a:rPr>
              <a:t>結合本活動與教學計劃，如：常識科，專題研習，環保活動等</a:t>
            </a:r>
          </a:p>
          <a:p>
            <a:r>
              <a:rPr lang="zh-TW" altLang="en-US" sz="2800" dirty="0">
                <a:latin typeface="+mj-ea"/>
                <a:ea typeface="+mj-ea"/>
              </a:rPr>
              <a:t>校方</a:t>
            </a:r>
          </a:p>
          <a:p>
            <a:pPr lvl="1"/>
            <a:r>
              <a:rPr lang="zh-TW" altLang="en-US" sz="2400" dirty="0">
                <a:latin typeface="+mj-ea"/>
                <a:ea typeface="+mj-ea"/>
              </a:rPr>
              <a:t>降低用水，節約開支</a:t>
            </a:r>
          </a:p>
          <a:p>
            <a:pPr lvl="1"/>
            <a:r>
              <a:rPr lang="zh-TW" altLang="en-US" sz="2400" dirty="0">
                <a:latin typeface="+mj-ea"/>
                <a:ea typeface="+mj-ea"/>
              </a:rPr>
              <a:t>為環保作出</a:t>
            </a:r>
            <a:r>
              <a:rPr lang="zh-TW" altLang="en-US" sz="2400" dirty="0" smtClean="0">
                <a:latin typeface="+mj-ea"/>
                <a:ea typeface="+mj-ea"/>
              </a:rPr>
              <a:t>貢獻</a:t>
            </a:r>
            <a:r>
              <a:rPr lang="zh-TW" altLang="en-US" sz="2400" dirty="0">
                <a:latin typeface="+mj-ea"/>
                <a:ea typeface="+mj-ea"/>
              </a:rPr>
              <a:t>，</a:t>
            </a:r>
            <a:r>
              <a:rPr lang="en-US" altLang="zh-TW" sz="2400" dirty="0" smtClean="0">
                <a:latin typeface="+mj-ea"/>
                <a:ea typeface="+mj-ea"/>
              </a:rPr>
              <a:t> </a:t>
            </a:r>
            <a:r>
              <a:rPr lang="zh-TW" altLang="en-US" sz="2400" dirty="0" smtClean="0">
                <a:latin typeface="+mj-ea"/>
                <a:ea typeface="+mj-ea"/>
              </a:rPr>
              <a:t>為</a:t>
            </a:r>
            <a:r>
              <a:rPr lang="zh-TW" altLang="en-US" sz="2400" dirty="0">
                <a:latin typeface="+mj-ea"/>
                <a:ea typeface="+mj-ea"/>
              </a:rPr>
              <a:t>邁向成為綠色校園一同努力</a:t>
            </a:r>
          </a:p>
          <a:p>
            <a:endParaRPr lang="zh-HK" altLang="en-US" dirty="0">
              <a:latin typeface="+mj-ea"/>
              <a:ea typeface="+mj-ea"/>
            </a:endParaRPr>
          </a:p>
        </p:txBody>
      </p:sp>
    </p:spTree>
    <p:extLst>
      <p:ext uri="{BB962C8B-B14F-4D97-AF65-F5344CB8AC3E}">
        <p14:creationId xmlns:p14="http://schemas.microsoft.com/office/powerpoint/2010/main" val="3263687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pPr algn="l"/>
            <a:r>
              <a:rPr lang="zh-TW" altLang="en-US" dirty="0"/>
              <a:t>目標參與者</a:t>
            </a:r>
            <a:endParaRPr lang="zh-HK" altLang="en-US" dirty="0"/>
          </a:p>
        </p:txBody>
      </p:sp>
      <p:sp>
        <p:nvSpPr>
          <p:cNvPr id="11" name="直排文字版面配置區 10"/>
          <p:cNvSpPr>
            <a:spLocks noGrp="1"/>
          </p:cNvSpPr>
          <p:nvPr>
            <p:ph type="body" orient="vert" idx="1"/>
          </p:nvPr>
        </p:nvSpPr>
        <p:spPr/>
        <p:txBody>
          <a:bodyPr vert="horz"/>
          <a:lstStyle/>
          <a:p>
            <a:r>
              <a:rPr lang="zh-TW" altLang="en-US" dirty="0">
                <a:latin typeface="+mj-ea"/>
                <a:ea typeface="+mj-ea"/>
              </a:rPr>
              <a:t>小學及小學生，</a:t>
            </a:r>
            <a:r>
              <a:rPr lang="zh-TW" altLang="en-US" dirty="0">
                <a:solidFill>
                  <a:srgbClr val="D60093"/>
                </a:solidFill>
                <a:latin typeface="+mj-ea"/>
                <a:ea typeface="+mj-ea"/>
              </a:rPr>
              <a:t>小四或以上</a:t>
            </a:r>
            <a:r>
              <a:rPr lang="zh-TW" altLang="en-US" dirty="0">
                <a:latin typeface="+mj-ea"/>
                <a:ea typeface="+mj-ea"/>
              </a:rPr>
              <a:t>學生較為合適</a:t>
            </a:r>
          </a:p>
          <a:p>
            <a:r>
              <a:rPr lang="zh-TW" altLang="en-US" dirty="0">
                <a:latin typeface="+mj-ea"/>
                <a:ea typeface="+mj-ea"/>
              </a:rPr>
              <a:t>原因</a:t>
            </a:r>
          </a:p>
          <a:p>
            <a:pPr lvl="1"/>
            <a:r>
              <a:rPr lang="zh-TW" altLang="en-US" dirty="0">
                <a:latin typeface="+mj-ea"/>
                <a:ea typeface="+mj-ea"/>
              </a:rPr>
              <a:t>建議由已具備量度體積、容量知識的小四或以上學生參與</a:t>
            </a:r>
          </a:p>
          <a:p>
            <a:pPr lvl="1"/>
            <a:r>
              <a:rPr lang="zh-TW" altLang="en-US" dirty="0">
                <a:latin typeface="+mj-ea"/>
                <a:ea typeface="+mj-ea"/>
              </a:rPr>
              <a:t>補充小學常識科有關水資源的課題</a:t>
            </a:r>
          </a:p>
          <a:p>
            <a:pPr lvl="1"/>
            <a:r>
              <a:rPr lang="zh-TW" altLang="en-US" dirty="0">
                <a:latin typeface="+mj-ea"/>
                <a:ea typeface="+mj-ea"/>
              </a:rPr>
              <a:t>為安全起見，不建議由小三或以下學生參與</a:t>
            </a:r>
          </a:p>
          <a:p>
            <a:endParaRPr lang="zh-HK" altLang="en-US" dirty="0"/>
          </a:p>
        </p:txBody>
      </p:sp>
    </p:spTree>
    <p:extLst>
      <p:ext uri="{BB962C8B-B14F-4D97-AF65-F5344CB8AC3E}">
        <p14:creationId xmlns:p14="http://schemas.microsoft.com/office/powerpoint/2010/main" val="298656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8648" y="688843"/>
            <a:ext cx="6798734" cy="1303867"/>
          </a:xfrm>
        </p:spPr>
        <p:txBody>
          <a:bodyPr/>
          <a:lstStyle/>
          <a:p>
            <a:pPr algn="l"/>
            <a:r>
              <a:rPr lang="zh-TW" altLang="en-US" dirty="0"/>
              <a:t>活動流程</a:t>
            </a:r>
            <a:endParaRPr lang="zh-HK" altLang="en-US" dirty="0"/>
          </a:p>
        </p:txBody>
      </p:sp>
      <p:graphicFrame>
        <p:nvGraphicFramePr>
          <p:cNvPr id="4" name="資料庫圖表 3"/>
          <p:cNvGraphicFramePr/>
          <p:nvPr>
            <p:extLst>
              <p:ext uri="{D42A27DB-BD31-4B8C-83A1-F6EECF244321}">
                <p14:modId xmlns:p14="http://schemas.microsoft.com/office/powerpoint/2010/main" val="1613886203"/>
              </p:ext>
            </p:extLst>
          </p:nvPr>
        </p:nvGraphicFramePr>
        <p:xfrm>
          <a:off x="579619" y="2146508"/>
          <a:ext cx="3003030" cy="4074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8" name="資料庫圖表 47"/>
          <p:cNvGraphicFramePr/>
          <p:nvPr>
            <p:extLst>
              <p:ext uri="{D42A27DB-BD31-4B8C-83A1-F6EECF244321}">
                <p14:modId xmlns:p14="http://schemas.microsoft.com/office/powerpoint/2010/main" val="3613446753"/>
              </p:ext>
            </p:extLst>
          </p:nvPr>
        </p:nvGraphicFramePr>
        <p:xfrm>
          <a:off x="3235376" y="2149007"/>
          <a:ext cx="300303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9" name="資料庫圖表 48"/>
          <p:cNvGraphicFramePr/>
          <p:nvPr>
            <p:extLst>
              <p:ext uri="{D42A27DB-BD31-4B8C-83A1-F6EECF244321}">
                <p14:modId xmlns:p14="http://schemas.microsoft.com/office/powerpoint/2010/main" val="2446241283"/>
              </p:ext>
            </p:extLst>
          </p:nvPr>
        </p:nvGraphicFramePr>
        <p:xfrm>
          <a:off x="5798694" y="2119026"/>
          <a:ext cx="2865620" cy="31874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文字方塊 4"/>
          <p:cNvSpPr txBox="1"/>
          <p:nvPr/>
        </p:nvSpPr>
        <p:spPr>
          <a:xfrm>
            <a:off x="1064302" y="1738857"/>
            <a:ext cx="2443397" cy="646331"/>
          </a:xfrm>
          <a:prstGeom prst="rect">
            <a:avLst/>
          </a:prstGeom>
          <a:noFill/>
        </p:spPr>
        <p:txBody>
          <a:bodyPr wrap="square" rtlCol="0">
            <a:spAutoFit/>
          </a:bodyPr>
          <a:lstStyle/>
          <a:p>
            <a:r>
              <a:rPr lang="zh-TW" altLang="en-US" u="sng" dirty="0">
                <a:latin typeface="+mn-ea"/>
              </a:rPr>
              <a:t>考察前預備</a:t>
            </a:r>
          </a:p>
          <a:p>
            <a:endParaRPr lang="zh-HK" altLang="en-US" dirty="0"/>
          </a:p>
        </p:txBody>
      </p:sp>
      <p:sp>
        <p:nvSpPr>
          <p:cNvPr id="6" name="文字方塊 5"/>
          <p:cNvSpPr txBox="1"/>
          <p:nvPr/>
        </p:nvSpPr>
        <p:spPr>
          <a:xfrm>
            <a:off x="3942413" y="1747227"/>
            <a:ext cx="1454046" cy="369332"/>
          </a:xfrm>
          <a:prstGeom prst="rect">
            <a:avLst/>
          </a:prstGeom>
          <a:noFill/>
        </p:spPr>
        <p:txBody>
          <a:bodyPr wrap="square" rtlCol="0">
            <a:spAutoFit/>
          </a:bodyPr>
          <a:lstStyle/>
          <a:p>
            <a:r>
              <a:rPr lang="zh-TW" altLang="en-US" u="sng" dirty="0">
                <a:latin typeface="+mn-ea"/>
              </a:rPr>
              <a:t>考察</a:t>
            </a:r>
            <a:endParaRPr lang="zh-HK" altLang="en-US" u="sng" dirty="0"/>
          </a:p>
        </p:txBody>
      </p:sp>
      <p:sp>
        <p:nvSpPr>
          <p:cNvPr id="7" name="文字方塊 6"/>
          <p:cNvSpPr txBox="1"/>
          <p:nvPr/>
        </p:nvSpPr>
        <p:spPr>
          <a:xfrm>
            <a:off x="6610662" y="1738857"/>
            <a:ext cx="1723869" cy="369332"/>
          </a:xfrm>
          <a:prstGeom prst="rect">
            <a:avLst/>
          </a:prstGeom>
          <a:noFill/>
        </p:spPr>
        <p:txBody>
          <a:bodyPr wrap="square" rtlCol="0">
            <a:spAutoFit/>
          </a:bodyPr>
          <a:lstStyle/>
          <a:p>
            <a:r>
              <a:rPr lang="zh-TW" altLang="en-US" u="sng" dirty="0" smtClean="0">
                <a:latin typeface="+mn-ea"/>
              </a:rPr>
              <a:t>跟進</a:t>
            </a:r>
            <a:endParaRPr lang="zh-TW" altLang="en-US" u="sng" dirty="0">
              <a:latin typeface="+mn-ea"/>
            </a:endParaRPr>
          </a:p>
        </p:txBody>
      </p:sp>
    </p:spTree>
    <p:extLst>
      <p:ext uri="{BB962C8B-B14F-4D97-AF65-F5344CB8AC3E}">
        <p14:creationId xmlns:p14="http://schemas.microsoft.com/office/powerpoint/2010/main" val="25695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p:txBody>
          <a:bodyPr/>
          <a:lstStyle/>
          <a:p>
            <a:r>
              <a:rPr lang="zh-TW" altLang="en-US" dirty="0"/>
              <a:t>考察前預備</a:t>
            </a:r>
            <a:endParaRPr lang="zh-HK" altLang="en-US" dirty="0"/>
          </a:p>
        </p:txBody>
      </p:sp>
      <p:pic>
        <p:nvPicPr>
          <p:cNvPr id="18" name="Picture 2" descr="\\Taiyar\WSD\Primary\Artwork from WSD\Water Save Dave\Artwork\jpg\WSD13.png"/>
          <p:cNvPicPr>
            <a:picLocks noChangeAspect="1" noChangeArrowheads="1"/>
          </p:cNvPicPr>
          <p:nvPr/>
        </p:nvPicPr>
        <p:blipFill>
          <a:blip r:embed="rId3"/>
          <a:srcRect/>
          <a:stretch>
            <a:fillRect/>
          </a:stretch>
        </p:blipFill>
        <p:spPr bwMode="auto">
          <a:xfrm>
            <a:off x="6098580" y="3360676"/>
            <a:ext cx="2698303" cy="3155980"/>
          </a:xfrm>
          <a:prstGeom prst="rect">
            <a:avLst/>
          </a:prstGeom>
          <a:noFill/>
        </p:spPr>
      </p:pic>
    </p:spTree>
    <p:extLst>
      <p:ext uri="{BB962C8B-B14F-4D97-AF65-F5344CB8AC3E}">
        <p14:creationId xmlns:p14="http://schemas.microsoft.com/office/powerpoint/2010/main" val="341613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l"/>
            <a:r>
              <a:rPr lang="zh-TW" altLang="en-US" dirty="0">
                <a:latin typeface="+mj-ea"/>
              </a:rPr>
              <a:t>第一步 </a:t>
            </a:r>
            <a:r>
              <a:rPr lang="en-US" altLang="zh-TW" dirty="0">
                <a:latin typeface="+mj-ea"/>
              </a:rPr>
              <a:t>– </a:t>
            </a:r>
            <a:r>
              <a:rPr lang="zh-TW" altLang="en-US" dirty="0">
                <a:latin typeface="+mj-ea"/>
              </a:rPr>
              <a:t>學校管理層會議</a:t>
            </a:r>
            <a:endParaRPr lang="zh-HK" altLang="en-US" dirty="0">
              <a:latin typeface="+mj-ea"/>
            </a:endParaRPr>
          </a:p>
        </p:txBody>
      </p:sp>
      <p:sp>
        <p:nvSpPr>
          <p:cNvPr id="4" name="直排文字版面配置區 3"/>
          <p:cNvSpPr>
            <a:spLocks noGrp="1"/>
          </p:cNvSpPr>
          <p:nvPr>
            <p:ph type="body" orient="vert" idx="1"/>
          </p:nvPr>
        </p:nvSpPr>
        <p:spPr>
          <a:xfrm>
            <a:off x="1147836" y="1988457"/>
            <a:ext cx="7168849" cy="4528457"/>
          </a:xfrm>
        </p:spPr>
        <p:txBody>
          <a:bodyPr vert="horz">
            <a:noAutofit/>
          </a:bodyPr>
          <a:lstStyle/>
          <a:p>
            <a:pPr>
              <a:lnSpc>
                <a:spcPct val="80000"/>
              </a:lnSpc>
            </a:pPr>
            <a:r>
              <a:rPr lang="zh-TW" altLang="en-US" sz="2200" dirty="0">
                <a:latin typeface="+mj-ea"/>
                <a:ea typeface="+mj-ea"/>
              </a:rPr>
              <a:t>進行日期</a:t>
            </a:r>
          </a:p>
          <a:p>
            <a:pPr lvl="1">
              <a:lnSpc>
                <a:spcPct val="80000"/>
              </a:lnSpc>
            </a:pPr>
            <a:r>
              <a:rPr lang="zh-TW" altLang="en-US" sz="2200" dirty="0">
                <a:latin typeface="+mj-ea"/>
                <a:ea typeface="+mj-ea"/>
              </a:rPr>
              <a:t>考察前六週</a:t>
            </a:r>
          </a:p>
          <a:p>
            <a:pPr>
              <a:lnSpc>
                <a:spcPct val="80000"/>
              </a:lnSpc>
            </a:pPr>
            <a:r>
              <a:rPr lang="zh-TW" altLang="en-US" sz="2200" dirty="0">
                <a:latin typeface="+mj-ea"/>
                <a:ea typeface="+mj-ea"/>
              </a:rPr>
              <a:t>負責單位</a:t>
            </a:r>
          </a:p>
          <a:p>
            <a:pPr lvl="1">
              <a:lnSpc>
                <a:spcPct val="80000"/>
              </a:lnSpc>
            </a:pPr>
            <a:r>
              <a:rPr lang="zh-TW" altLang="en-US" sz="2200" dirty="0">
                <a:latin typeface="+mj-ea"/>
                <a:ea typeface="+mj-ea"/>
              </a:rPr>
              <a:t>學校校長或主任</a:t>
            </a:r>
          </a:p>
          <a:p>
            <a:pPr>
              <a:lnSpc>
                <a:spcPct val="80000"/>
              </a:lnSpc>
            </a:pPr>
            <a:r>
              <a:rPr lang="zh-TW" altLang="en-US" sz="2200" dirty="0">
                <a:latin typeface="+mj-ea"/>
                <a:ea typeface="+mj-ea"/>
              </a:rPr>
              <a:t>參與者</a:t>
            </a:r>
          </a:p>
          <a:p>
            <a:pPr lvl="1">
              <a:lnSpc>
                <a:spcPct val="80000"/>
              </a:lnSpc>
            </a:pPr>
            <a:r>
              <a:rPr lang="zh-TW" altLang="en-US" sz="2200" dirty="0">
                <a:latin typeface="+mj-ea"/>
                <a:ea typeface="+mj-ea"/>
              </a:rPr>
              <a:t>老師及有關工作人員</a:t>
            </a:r>
          </a:p>
          <a:p>
            <a:pPr>
              <a:lnSpc>
                <a:spcPct val="80000"/>
              </a:lnSpc>
            </a:pPr>
            <a:r>
              <a:rPr lang="zh-TW" altLang="en-US" sz="2200" dirty="0">
                <a:latin typeface="+mj-ea"/>
                <a:ea typeface="+mj-ea"/>
              </a:rPr>
              <a:t>行動</a:t>
            </a:r>
          </a:p>
          <a:p>
            <a:pPr lvl="1">
              <a:lnSpc>
                <a:spcPct val="80000"/>
              </a:lnSpc>
            </a:pPr>
            <a:r>
              <a:rPr lang="zh-TW" altLang="en-US" sz="2200" dirty="0">
                <a:latin typeface="+mj-ea"/>
                <a:ea typeface="+mj-ea"/>
              </a:rPr>
              <a:t>討論有關校園用水考察的詳情及要求 </a:t>
            </a:r>
            <a:r>
              <a:rPr lang="en-US" altLang="zh-TW" sz="2200" dirty="0">
                <a:latin typeface="+mj-ea"/>
                <a:ea typeface="+mj-ea"/>
              </a:rPr>
              <a:t>(</a:t>
            </a:r>
            <a:r>
              <a:rPr lang="zh-TW" altLang="en-US" sz="2200" dirty="0">
                <a:latin typeface="+mj-ea"/>
                <a:ea typeface="+mj-ea"/>
              </a:rPr>
              <a:t>可要求水務署人員參與及協助</a:t>
            </a:r>
            <a:r>
              <a:rPr lang="en-US" altLang="zh-TW" sz="2200" dirty="0">
                <a:latin typeface="+mj-ea"/>
                <a:ea typeface="+mj-ea"/>
              </a:rPr>
              <a:t>)</a:t>
            </a:r>
          </a:p>
          <a:p>
            <a:pPr lvl="1">
              <a:lnSpc>
                <a:spcPct val="80000"/>
              </a:lnSpc>
            </a:pPr>
            <a:r>
              <a:rPr lang="zh-TW" altLang="en-US" sz="2200" dirty="0">
                <a:latin typeface="+mj-ea"/>
                <a:ea typeface="+mj-ea"/>
              </a:rPr>
              <a:t>推選人員為活動指揮，監督整個校園用水考察活動</a:t>
            </a:r>
          </a:p>
          <a:p>
            <a:pPr lvl="1">
              <a:lnSpc>
                <a:spcPct val="80000"/>
              </a:lnSpc>
            </a:pPr>
            <a:r>
              <a:rPr lang="zh-TW" altLang="en-US" sz="2200" dirty="0">
                <a:latin typeface="+mj-ea"/>
                <a:ea typeface="+mj-ea"/>
              </a:rPr>
              <a:t>決定考察日期及</a:t>
            </a:r>
            <a:r>
              <a:rPr lang="zh-TW" altLang="en-US" sz="2200" dirty="0" smtClean="0">
                <a:latin typeface="+mj-ea"/>
                <a:ea typeface="+mj-ea"/>
              </a:rPr>
              <a:t>時間</a:t>
            </a:r>
            <a:endParaRPr lang="zh-TW" altLang="en-US" sz="2200" dirty="0">
              <a:latin typeface="+mj-ea"/>
              <a:ea typeface="+mj-ea"/>
            </a:endParaRPr>
          </a:p>
        </p:txBody>
      </p:sp>
    </p:spTree>
    <p:extLst>
      <p:ext uri="{BB962C8B-B14F-4D97-AF65-F5344CB8AC3E}">
        <p14:creationId xmlns:p14="http://schemas.microsoft.com/office/powerpoint/2010/main" val="230620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6866" y="799223"/>
            <a:ext cx="6798734" cy="1303867"/>
          </a:xfrm>
        </p:spPr>
        <p:txBody>
          <a:bodyPr/>
          <a:lstStyle/>
          <a:p>
            <a:pPr algn="l"/>
            <a:r>
              <a:rPr lang="zh-TW" altLang="en-US" dirty="0">
                <a:latin typeface="+mj-ea"/>
              </a:rPr>
              <a:t>第二步 </a:t>
            </a:r>
            <a:r>
              <a:rPr lang="en-US" altLang="zh-TW" dirty="0">
                <a:latin typeface="+mj-ea"/>
              </a:rPr>
              <a:t>– </a:t>
            </a:r>
            <a:r>
              <a:rPr lang="zh-TW" altLang="en-US" dirty="0">
                <a:latin typeface="+mj-ea"/>
              </a:rPr>
              <a:t>考察預備工作</a:t>
            </a:r>
            <a:endParaRPr lang="zh-HK" altLang="en-US" dirty="0">
              <a:latin typeface="+mj-ea"/>
            </a:endParaRPr>
          </a:p>
        </p:txBody>
      </p:sp>
      <p:sp>
        <p:nvSpPr>
          <p:cNvPr id="4" name="直排文字版面配置區 3"/>
          <p:cNvSpPr>
            <a:spLocks noGrp="1"/>
          </p:cNvSpPr>
          <p:nvPr>
            <p:ph type="body" orient="vert" idx="1"/>
          </p:nvPr>
        </p:nvSpPr>
        <p:spPr>
          <a:xfrm>
            <a:off x="1133323" y="1866021"/>
            <a:ext cx="6798736" cy="3385733"/>
          </a:xfrm>
        </p:spPr>
        <p:txBody>
          <a:bodyPr vert="horz">
            <a:noAutofit/>
          </a:bodyPr>
          <a:lstStyle/>
          <a:p>
            <a:pPr>
              <a:lnSpc>
                <a:spcPct val="90000"/>
              </a:lnSpc>
            </a:pPr>
            <a:r>
              <a:rPr lang="zh-TW" altLang="en-US" sz="1800" dirty="0">
                <a:latin typeface="+mj-ea"/>
                <a:ea typeface="+mj-ea"/>
              </a:rPr>
              <a:t>進行日期</a:t>
            </a:r>
          </a:p>
          <a:p>
            <a:pPr lvl="1">
              <a:lnSpc>
                <a:spcPct val="90000"/>
              </a:lnSpc>
            </a:pPr>
            <a:r>
              <a:rPr lang="zh-TW" altLang="en-US" sz="1800" dirty="0">
                <a:latin typeface="+mj-ea"/>
                <a:ea typeface="+mj-ea"/>
              </a:rPr>
              <a:t>考察前三週</a:t>
            </a:r>
          </a:p>
          <a:p>
            <a:pPr>
              <a:lnSpc>
                <a:spcPct val="90000"/>
              </a:lnSpc>
            </a:pPr>
            <a:r>
              <a:rPr lang="zh-TW" altLang="en-US" sz="1800" dirty="0">
                <a:latin typeface="+mj-ea"/>
                <a:ea typeface="+mj-ea"/>
              </a:rPr>
              <a:t>負責單位</a:t>
            </a:r>
          </a:p>
          <a:p>
            <a:pPr lvl="1">
              <a:lnSpc>
                <a:spcPct val="90000"/>
              </a:lnSpc>
            </a:pPr>
            <a:r>
              <a:rPr lang="zh-TW" altLang="en-US" sz="1800" dirty="0">
                <a:latin typeface="+mj-ea"/>
                <a:ea typeface="+mj-ea"/>
              </a:rPr>
              <a:t>活動指揮</a:t>
            </a:r>
            <a:r>
              <a:rPr lang="en-US" altLang="zh-TW" sz="1800" dirty="0">
                <a:latin typeface="+mj-ea"/>
                <a:ea typeface="+mj-ea"/>
              </a:rPr>
              <a:t>(</a:t>
            </a:r>
            <a:r>
              <a:rPr lang="zh-TW" altLang="en-US" sz="1800" dirty="0">
                <a:latin typeface="+mj-ea"/>
                <a:ea typeface="+mj-ea"/>
              </a:rPr>
              <a:t>如有查詢可聯絡水務署</a:t>
            </a:r>
            <a:r>
              <a:rPr lang="en-US" altLang="zh-TW" sz="1800" dirty="0">
                <a:latin typeface="+mj-ea"/>
                <a:ea typeface="+mj-ea"/>
              </a:rPr>
              <a:t>)</a:t>
            </a:r>
          </a:p>
          <a:p>
            <a:pPr>
              <a:lnSpc>
                <a:spcPct val="90000"/>
              </a:lnSpc>
            </a:pPr>
            <a:r>
              <a:rPr lang="zh-TW" altLang="en-US" sz="1800" dirty="0">
                <a:latin typeface="+mj-ea"/>
                <a:ea typeface="+mj-ea"/>
              </a:rPr>
              <a:t>參與者</a:t>
            </a:r>
          </a:p>
          <a:p>
            <a:pPr lvl="1">
              <a:lnSpc>
                <a:spcPct val="90000"/>
              </a:lnSpc>
            </a:pPr>
            <a:r>
              <a:rPr lang="zh-TW" altLang="zh-TW" sz="1800" dirty="0">
                <a:latin typeface="+mj-ea"/>
                <a:ea typeface="+mj-ea"/>
              </a:rPr>
              <a:t>組別導師</a:t>
            </a:r>
            <a:r>
              <a:rPr lang="en-US" altLang="zh-TW" sz="1800" dirty="0">
                <a:latin typeface="+mj-ea"/>
                <a:ea typeface="+mj-ea"/>
              </a:rPr>
              <a:t>(</a:t>
            </a:r>
            <a:r>
              <a:rPr lang="zh-TW" altLang="en-US" sz="1800" dirty="0">
                <a:latin typeface="+mj-ea"/>
                <a:ea typeface="+mj-ea"/>
              </a:rPr>
              <a:t>老師</a:t>
            </a:r>
            <a:r>
              <a:rPr lang="en-US" altLang="zh-TW" sz="1800" dirty="0">
                <a:latin typeface="+mj-ea"/>
                <a:ea typeface="+mj-ea"/>
              </a:rPr>
              <a:t>/</a:t>
            </a:r>
            <a:r>
              <a:rPr lang="zh-TW" altLang="en-US" sz="1800" dirty="0">
                <a:latin typeface="+mj-ea"/>
                <a:ea typeface="+mj-ea"/>
              </a:rPr>
              <a:t>學校助手</a:t>
            </a:r>
            <a:r>
              <a:rPr lang="en-US" altLang="zh-TW" sz="1800" dirty="0">
                <a:latin typeface="+mj-ea"/>
                <a:ea typeface="+mj-ea"/>
              </a:rPr>
              <a:t>)</a:t>
            </a:r>
          </a:p>
          <a:p>
            <a:pPr>
              <a:lnSpc>
                <a:spcPct val="90000"/>
              </a:lnSpc>
            </a:pPr>
            <a:r>
              <a:rPr lang="zh-TW" altLang="en-US" sz="1800" dirty="0">
                <a:latin typeface="+mj-ea"/>
                <a:ea typeface="+mj-ea"/>
              </a:rPr>
              <a:t>行動</a:t>
            </a:r>
          </a:p>
          <a:p>
            <a:pPr lvl="1">
              <a:lnSpc>
                <a:spcPct val="90000"/>
              </a:lnSpc>
            </a:pPr>
            <a:r>
              <a:rPr lang="zh-TW" altLang="en-US" sz="1800" dirty="0">
                <a:latin typeface="+mj-ea"/>
                <a:ea typeface="+mj-ea"/>
              </a:rPr>
              <a:t>決定考察活動細節</a:t>
            </a:r>
          </a:p>
          <a:p>
            <a:pPr lvl="2">
              <a:lnSpc>
                <a:spcPct val="90000"/>
              </a:lnSpc>
            </a:pPr>
            <a:r>
              <a:rPr lang="zh-TW" altLang="en-US" dirty="0">
                <a:latin typeface="+mj-ea"/>
                <a:ea typeface="+mj-ea"/>
              </a:rPr>
              <a:t>考察地點</a:t>
            </a:r>
          </a:p>
          <a:p>
            <a:pPr lvl="2">
              <a:lnSpc>
                <a:spcPct val="90000"/>
              </a:lnSpc>
            </a:pPr>
            <a:r>
              <a:rPr lang="zh-TW" altLang="en-US" dirty="0">
                <a:latin typeface="+mj-ea"/>
                <a:ea typeface="+mj-ea"/>
              </a:rPr>
              <a:t>人手分配</a:t>
            </a:r>
          </a:p>
          <a:p>
            <a:pPr lvl="2">
              <a:lnSpc>
                <a:spcPct val="90000"/>
              </a:lnSpc>
            </a:pPr>
            <a:r>
              <a:rPr lang="zh-TW" altLang="en-US" dirty="0">
                <a:latin typeface="+mj-ea"/>
                <a:ea typeface="+mj-ea"/>
              </a:rPr>
              <a:t>準備工具</a:t>
            </a:r>
          </a:p>
          <a:p>
            <a:pPr lvl="2">
              <a:lnSpc>
                <a:spcPct val="90000"/>
              </a:lnSpc>
            </a:pPr>
            <a:r>
              <a:rPr lang="zh-TW" altLang="en-US" dirty="0">
                <a:latin typeface="+mj-ea"/>
                <a:ea typeface="+mj-ea"/>
              </a:rPr>
              <a:t>考察</a:t>
            </a:r>
            <a:r>
              <a:rPr lang="zh-TW" altLang="en-US" dirty="0" smtClean="0">
                <a:latin typeface="+mj-ea"/>
                <a:ea typeface="+mj-ea"/>
              </a:rPr>
              <a:t>路線</a:t>
            </a:r>
            <a:endParaRPr lang="zh-TW" altLang="en-US" dirty="0">
              <a:latin typeface="+mj-ea"/>
              <a:ea typeface="+mj-ea"/>
            </a:endParaRPr>
          </a:p>
        </p:txBody>
      </p:sp>
      <p:pic>
        <p:nvPicPr>
          <p:cNvPr id="2050" name="Picture 2" descr="D:\Users\wcon_plm8\Desktop\New\Un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473" y="3004457"/>
            <a:ext cx="3167503" cy="305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3557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有機">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4581</TotalTime>
  <Words>1403</Words>
  <Application>Microsoft Office PowerPoint</Application>
  <PresentationFormat>如螢幕大小 (4:3)</PresentationFormat>
  <Paragraphs>257</Paragraphs>
  <Slides>26</Slides>
  <Notes>24</Notes>
  <HiddenSlides>0</HiddenSlides>
  <MMClips>0</MMClips>
  <ScaleCrop>false</ScaleCrop>
  <HeadingPairs>
    <vt:vector size="4" baseType="variant">
      <vt:variant>
        <vt:lpstr>佈景主題</vt:lpstr>
      </vt:variant>
      <vt:variant>
        <vt:i4>2</vt:i4>
      </vt:variant>
      <vt:variant>
        <vt:lpstr>投影片標題</vt:lpstr>
      </vt:variant>
      <vt:variant>
        <vt:i4>26</vt:i4>
      </vt:variant>
    </vt:vector>
  </HeadingPairs>
  <TitlesOfParts>
    <vt:vector size="28" baseType="lpstr">
      <vt:lpstr>Custom Design</vt:lpstr>
      <vt:lpstr>有機</vt:lpstr>
      <vt:lpstr>校園用水考察</vt:lpstr>
      <vt:lpstr>背景</vt:lpstr>
      <vt:lpstr>考察活動目標</vt:lpstr>
      <vt:lpstr>考察活動得著</vt:lpstr>
      <vt:lpstr>目標參與者</vt:lpstr>
      <vt:lpstr>活動流程</vt:lpstr>
      <vt:lpstr>考察前預備</vt:lpstr>
      <vt:lpstr>第一步 – 學校管理層會議</vt:lpstr>
      <vt:lpstr>第二步 – 考察預備工作</vt:lpstr>
      <vt:lpstr>第二步 – 考察預備工作 考察地點</vt:lpstr>
      <vt:lpstr>第二步 – 考察預備工作 人手分配</vt:lpstr>
      <vt:lpstr>第二步 – 考察預備工作 工具</vt:lpstr>
      <vt:lpstr>第二步 – 考察預備工作 考察路線</vt:lpstr>
      <vt:lpstr>第三步 – 講座</vt:lpstr>
      <vt:lpstr>第四步 – 示範影片</vt:lpstr>
      <vt:lpstr>考察</vt:lpstr>
      <vt:lpstr>第一步 – 簡介 </vt:lpstr>
      <vt:lpstr>第二步 – 考察任務</vt:lpstr>
      <vt:lpstr>第三步 – 分組討論與報告</vt:lpstr>
      <vt:lpstr>第四步 – 紀錄一週間水錶讀數</vt:lpstr>
      <vt:lpstr>第五步 – 紀錄長假期前後水錶讀數(如適用)</vt:lpstr>
      <vt:lpstr>跟進</vt:lpstr>
      <vt:lpstr>第一步 – 學生創作活動</vt:lpstr>
      <vt:lpstr>第二步 – 推行改善用水行動及監察用水量</vt:lpstr>
      <vt:lpstr>第三步 – 通知水務署</vt:lpstr>
      <vt:lpstr>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WSD</cp:lastModifiedBy>
  <cp:revision>598</cp:revision>
  <cp:lastPrinted>2019-05-27T08:37:29Z</cp:lastPrinted>
  <dcterms:created xsi:type="dcterms:W3CDTF">2019-01-09T03:49:57Z</dcterms:created>
  <dcterms:modified xsi:type="dcterms:W3CDTF">2019-08-30T03:49:52Z</dcterms:modified>
</cp:coreProperties>
</file>