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</p:sldMasterIdLst>
  <p:sldIdLst>
    <p:sldId id="260" r:id="rId2"/>
    <p:sldId id="256" r:id="rId3"/>
    <p:sldId id="261" r:id="rId4"/>
    <p:sldId id="257" r:id="rId5"/>
    <p:sldId id="262" r:id="rId6"/>
    <p:sldId id="263" r:id="rId7"/>
    <p:sldId id="264" r:id="rId8"/>
    <p:sldId id="265" r:id="rId9"/>
    <p:sldId id="266" r:id="rId10"/>
    <p:sldId id="269" r:id="rId11"/>
    <p:sldId id="267" r:id="rId12"/>
    <p:sldId id="271" r:id="rId13"/>
    <p:sldId id="268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110" d="100"/>
          <a:sy n="110" d="100"/>
        </p:scale>
        <p:origin x="123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85A5-F9D1-4326-A036-2969B1F3020C}" type="datetimeFigureOut">
              <a:rPr lang="zh-HK" altLang="en-US" smtClean="0"/>
              <a:t>2/9/2019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BD54C-A954-47E5-B5ED-2A1E3FE7DB69}" type="slidenum">
              <a:rPr lang="zh-HK" altLang="en-US" smtClean="0"/>
              <a:t>‹#›</a:t>
            </a:fld>
            <a:endParaRPr lang="zh-HK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9FF7349D-D617-44A0-9533-B2091BED0E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70" r="-1"/>
          <a:stretch/>
        </p:blipFill>
        <p:spPr>
          <a:xfrm>
            <a:off x="-1671438" y="0"/>
            <a:ext cx="10972800" cy="6858000"/>
          </a:xfrm>
          <a:prstGeom prst="rect">
            <a:avLst/>
          </a:prstGeom>
        </p:spPr>
      </p:pic>
      <p:sp>
        <p:nvSpPr>
          <p:cNvPr id="8" name="矩形: 圓角 7">
            <a:extLst>
              <a:ext uri="{FF2B5EF4-FFF2-40B4-BE49-F238E27FC236}">
                <a16:creationId xmlns:a16="http://schemas.microsoft.com/office/drawing/2014/main" id="{AB4C6023-5DC7-4BA0-88E2-9F4D97991018}"/>
              </a:ext>
            </a:extLst>
          </p:cNvPr>
          <p:cNvSpPr/>
          <p:nvPr userDrawn="1"/>
        </p:nvSpPr>
        <p:spPr>
          <a:xfrm>
            <a:off x="685799" y="1224219"/>
            <a:ext cx="8022265" cy="4666217"/>
          </a:xfrm>
          <a:prstGeom prst="roundRect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6B84234A-189B-4F0F-BD91-0136FB0860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446" y="82939"/>
            <a:ext cx="896190" cy="792549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07DF1F7C-7DCA-491F-9949-11125FEC1F0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3" y="125614"/>
            <a:ext cx="1155293" cy="749874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49466201-0AA2-4B49-89A9-3C4CFA4EA57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4617"/>
            <a:ext cx="2670053" cy="250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097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FDC6-7980-4E02-90DF-B70827AA1A20}" type="datetimeFigureOut">
              <a:rPr lang="zh-HK" altLang="en-US" smtClean="0"/>
              <a:t>2/9/2019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BD54C-A954-47E5-B5ED-2A1E3FE7DB6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36659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FDC6-7980-4E02-90DF-B70827AA1A20}" type="datetimeFigureOut">
              <a:rPr lang="zh-HK" altLang="en-US" smtClean="0"/>
              <a:t>2/9/2019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BD54C-A954-47E5-B5ED-2A1E3FE7DB6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860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FDC6-7980-4E02-90DF-B70827AA1A20}" type="datetimeFigureOut">
              <a:rPr lang="zh-HK" altLang="en-US" smtClean="0"/>
              <a:t>2/9/2019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BD54C-A954-47E5-B5ED-2A1E3FE7DB69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7" name="副標題 2">
            <a:extLst>
              <a:ext uri="{FF2B5EF4-FFF2-40B4-BE49-F238E27FC236}">
                <a16:creationId xmlns:a16="http://schemas.microsoft.com/office/drawing/2014/main" id="{21716AC2-4112-4A01-BFE0-0F9EABEA985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1143000" y="3602038"/>
            <a:ext cx="6858000" cy="1655762"/>
          </a:xfrm>
        </p:spPr>
        <p:txBody>
          <a:bodyPr/>
          <a:lstStyle/>
          <a:p>
            <a:endParaRPr lang="zh-HK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1A2375D4-C60E-4076-8A6E-10BE734CD7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70" r="-1"/>
          <a:stretch/>
        </p:blipFill>
        <p:spPr>
          <a:xfrm>
            <a:off x="-1671438" y="0"/>
            <a:ext cx="10972800" cy="6858000"/>
          </a:xfrm>
          <a:prstGeom prst="rect">
            <a:avLst/>
          </a:prstGeom>
        </p:spPr>
      </p:pic>
      <p:sp>
        <p:nvSpPr>
          <p:cNvPr id="9" name="矩形: 圓角 8">
            <a:extLst>
              <a:ext uri="{FF2B5EF4-FFF2-40B4-BE49-F238E27FC236}">
                <a16:creationId xmlns:a16="http://schemas.microsoft.com/office/drawing/2014/main" id="{57543CB3-6D69-44BD-9A37-A59FC9EC7D7D}"/>
              </a:ext>
            </a:extLst>
          </p:cNvPr>
          <p:cNvSpPr/>
          <p:nvPr userDrawn="1"/>
        </p:nvSpPr>
        <p:spPr>
          <a:xfrm>
            <a:off x="1263445" y="1224219"/>
            <a:ext cx="7772401" cy="4666217"/>
          </a:xfrm>
          <a:prstGeom prst="roundRect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6FADEA6D-BBC4-4B3C-AE8C-46E87742CA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446" y="82939"/>
            <a:ext cx="896190" cy="792549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DF5756F4-0A70-42EE-B774-E4F6792B59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3" y="125614"/>
            <a:ext cx="1155293" cy="749874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3DD0D28D-A68E-4C45-B868-B55C580F672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4617"/>
            <a:ext cx="2670053" cy="250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403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BD54C-A954-47E5-B5ED-2A1E3FE7DB69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61DDBCA9-1242-46EA-B29E-C9AC4372A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13" name="副標題 2">
            <a:extLst>
              <a:ext uri="{FF2B5EF4-FFF2-40B4-BE49-F238E27FC236}">
                <a16:creationId xmlns:a16="http://schemas.microsoft.com/office/drawing/2014/main" id="{6957A8C9-82D9-4950-B413-1C58758036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/>
          <a:p>
            <a:endParaRPr lang="zh-HK" altLang="en-US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3423837F-7986-4BE7-84FD-9BAE9D46F8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70" r="-1"/>
          <a:stretch/>
        </p:blipFill>
        <p:spPr>
          <a:xfrm>
            <a:off x="-1671438" y="0"/>
            <a:ext cx="10972800" cy="6858000"/>
          </a:xfrm>
          <a:prstGeom prst="rect">
            <a:avLst/>
          </a:prstGeom>
        </p:spPr>
      </p:pic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D9AF87AD-1FC5-4A4A-B223-73348A06109F}"/>
              </a:ext>
            </a:extLst>
          </p:cNvPr>
          <p:cNvSpPr/>
          <p:nvPr userDrawn="1"/>
        </p:nvSpPr>
        <p:spPr>
          <a:xfrm>
            <a:off x="685799" y="1224219"/>
            <a:ext cx="8022265" cy="4666217"/>
          </a:xfrm>
          <a:prstGeom prst="roundRect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EA60E8D8-610D-455B-B006-89A5CAF1FA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446" y="82939"/>
            <a:ext cx="896190" cy="792549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C865491C-4899-47A3-9624-379632FB05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3" y="125614"/>
            <a:ext cx="1155293" cy="749874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A410AC47-1BF2-4AE1-B27F-8B563DDF2B1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4617"/>
            <a:ext cx="2670053" cy="250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390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FDC6-7980-4E02-90DF-B70827AA1A20}" type="datetimeFigureOut">
              <a:rPr lang="zh-HK" altLang="en-US" smtClean="0"/>
              <a:t>2/9/2019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BD54C-A954-47E5-B5ED-2A1E3FE7DB69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7" name="副標題 2">
            <a:extLst>
              <a:ext uri="{FF2B5EF4-FFF2-40B4-BE49-F238E27FC236}">
                <a16:creationId xmlns:a16="http://schemas.microsoft.com/office/drawing/2014/main" id="{17FF59A8-07F7-4FB3-B0D3-3C9229EECF4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1143000" y="3602038"/>
            <a:ext cx="6858000" cy="1655762"/>
          </a:xfrm>
        </p:spPr>
        <p:txBody>
          <a:bodyPr/>
          <a:lstStyle/>
          <a:p>
            <a:endParaRPr lang="zh-HK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0C82BF0E-8A7F-4969-93D6-D574CFC26E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70" r="-1"/>
          <a:stretch/>
        </p:blipFill>
        <p:spPr>
          <a:xfrm>
            <a:off x="-1671438" y="0"/>
            <a:ext cx="10972800" cy="6858000"/>
          </a:xfrm>
          <a:prstGeom prst="rect">
            <a:avLst/>
          </a:prstGeom>
        </p:spPr>
      </p:pic>
      <p:sp>
        <p:nvSpPr>
          <p:cNvPr id="9" name="矩形: 圓角 8">
            <a:extLst>
              <a:ext uri="{FF2B5EF4-FFF2-40B4-BE49-F238E27FC236}">
                <a16:creationId xmlns:a16="http://schemas.microsoft.com/office/drawing/2014/main" id="{DD89A1CA-928F-4EC9-8BA9-652043C10511}"/>
              </a:ext>
            </a:extLst>
          </p:cNvPr>
          <p:cNvSpPr/>
          <p:nvPr userDrawn="1"/>
        </p:nvSpPr>
        <p:spPr>
          <a:xfrm>
            <a:off x="685799" y="1224219"/>
            <a:ext cx="8022265" cy="4666217"/>
          </a:xfrm>
          <a:prstGeom prst="roundRect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5BDE007B-94DB-4ADB-9A24-4DDC26384D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446" y="82939"/>
            <a:ext cx="896190" cy="792549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F4A99F4C-B6C1-436F-908B-6931CD552D3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3" y="125614"/>
            <a:ext cx="1155293" cy="749874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4866ADF7-3592-4EC0-B1B8-720AB73BED5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4617"/>
            <a:ext cx="2670053" cy="250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839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FDC6-7980-4E02-90DF-B70827AA1A20}" type="datetimeFigureOut">
              <a:rPr lang="zh-HK" altLang="en-US" smtClean="0"/>
              <a:t>2/9/2019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BD54C-A954-47E5-B5ED-2A1E3FE7DB69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副標題 2">
            <a:extLst>
              <a:ext uri="{FF2B5EF4-FFF2-40B4-BE49-F238E27FC236}">
                <a16:creationId xmlns:a16="http://schemas.microsoft.com/office/drawing/2014/main" id="{BB396136-3EE5-4440-9E0D-0D5F61C59BD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1143000" y="3602038"/>
            <a:ext cx="6858000" cy="1655762"/>
          </a:xfrm>
        </p:spPr>
        <p:txBody>
          <a:bodyPr/>
          <a:lstStyle/>
          <a:p>
            <a:endParaRPr lang="zh-HK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FFA6AC00-EC72-4E9D-B17D-20CAA6EEBF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70" r="-1"/>
          <a:stretch/>
        </p:blipFill>
        <p:spPr>
          <a:xfrm>
            <a:off x="-1671438" y="0"/>
            <a:ext cx="10972800" cy="6858000"/>
          </a:xfrm>
          <a:prstGeom prst="rect">
            <a:avLst/>
          </a:prstGeom>
        </p:spPr>
      </p:pic>
      <p:sp>
        <p:nvSpPr>
          <p:cNvPr id="10" name="矩形: 圓角 9">
            <a:extLst>
              <a:ext uri="{FF2B5EF4-FFF2-40B4-BE49-F238E27FC236}">
                <a16:creationId xmlns:a16="http://schemas.microsoft.com/office/drawing/2014/main" id="{93775744-005E-4A82-A8AE-1AA5CFF07514}"/>
              </a:ext>
            </a:extLst>
          </p:cNvPr>
          <p:cNvSpPr/>
          <p:nvPr userDrawn="1"/>
        </p:nvSpPr>
        <p:spPr>
          <a:xfrm>
            <a:off x="685799" y="1224219"/>
            <a:ext cx="8022265" cy="4666217"/>
          </a:xfrm>
          <a:prstGeom prst="roundRect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F04A4A21-444A-4E21-B503-87EDC54D4E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446" y="82939"/>
            <a:ext cx="896190" cy="792549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B464F1A9-3FFD-4C04-8439-F718F4760DB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3" y="125614"/>
            <a:ext cx="1155293" cy="749874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E619E757-F6CF-468E-8351-F4D969B34B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4617"/>
            <a:ext cx="2670053" cy="250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600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FDC6-7980-4E02-90DF-B70827AA1A20}" type="datetimeFigureOut">
              <a:rPr lang="zh-HK" altLang="en-US" smtClean="0"/>
              <a:t>2/9/2019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BD54C-A954-47E5-B5ED-2A1E3FE7DB69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0" name="副標題 2">
            <a:extLst>
              <a:ext uri="{FF2B5EF4-FFF2-40B4-BE49-F238E27FC236}">
                <a16:creationId xmlns:a16="http://schemas.microsoft.com/office/drawing/2014/main" id="{E307EAFE-87A9-45FC-8A78-268C880142A1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1143000" y="3602038"/>
            <a:ext cx="6858000" cy="1655762"/>
          </a:xfrm>
        </p:spPr>
        <p:txBody>
          <a:bodyPr/>
          <a:lstStyle/>
          <a:p>
            <a:endParaRPr lang="zh-HK" alt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C414713E-3364-47FC-A573-B301D3ED6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70" r="-1"/>
          <a:stretch/>
        </p:blipFill>
        <p:spPr>
          <a:xfrm>
            <a:off x="-1671438" y="0"/>
            <a:ext cx="10972800" cy="6858000"/>
          </a:xfrm>
          <a:prstGeom prst="rect">
            <a:avLst/>
          </a:prstGeom>
        </p:spPr>
      </p:pic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B0E2D8FE-A090-4613-B7BC-3B78D4C0AAE3}"/>
              </a:ext>
            </a:extLst>
          </p:cNvPr>
          <p:cNvSpPr/>
          <p:nvPr userDrawn="1"/>
        </p:nvSpPr>
        <p:spPr>
          <a:xfrm>
            <a:off x="685799" y="1224219"/>
            <a:ext cx="8022265" cy="4666217"/>
          </a:xfrm>
          <a:prstGeom prst="roundRect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61D74BBC-12F7-47EB-B7E7-0B1300972E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446" y="82939"/>
            <a:ext cx="896190" cy="792549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755A2856-DC6F-4E85-BE37-D68BFD9039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3" y="125614"/>
            <a:ext cx="1155293" cy="749874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1BF5AD71-3129-4AAE-9C89-C23D64FD09D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4617"/>
            <a:ext cx="2670053" cy="250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927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FDC6-7980-4E02-90DF-B70827AA1A20}" type="datetimeFigureOut">
              <a:rPr lang="zh-HK" altLang="en-US" smtClean="0"/>
              <a:t>2/9/2019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BD54C-A954-47E5-B5ED-2A1E3FE7DB69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6" name="副標題 2">
            <a:extLst>
              <a:ext uri="{FF2B5EF4-FFF2-40B4-BE49-F238E27FC236}">
                <a16:creationId xmlns:a16="http://schemas.microsoft.com/office/drawing/2014/main" id="{2FC6E425-3DDC-4AE7-851D-4BABA5B7F3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/>
          <a:p>
            <a:endParaRPr lang="zh-HK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6717751-CA18-4A9F-AFE1-697A4A4D45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70" r="-1"/>
          <a:stretch/>
        </p:blipFill>
        <p:spPr>
          <a:xfrm>
            <a:off x="-1671438" y="0"/>
            <a:ext cx="10972800" cy="6858000"/>
          </a:xfrm>
          <a:prstGeom prst="rect">
            <a:avLst/>
          </a:prstGeom>
        </p:spPr>
      </p:pic>
      <p:sp>
        <p:nvSpPr>
          <p:cNvPr id="8" name="矩形: 圓角 7">
            <a:extLst>
              <a:ext uri="{FF2B5EF4-FFF2-40B4-BE49-F238E27FC236}">
                <a16:creationId xmlns:a16="http://schemas.microsoft.com/office/drawing/2014/main" id="{F89D9FAA-8C3E-43C7-9BE0-2F41A5F5CA58}"/>
              </a:ext>
            </a:extLst>
          </p:cNvPr>
          <p:cNvSpPr/>
          <p:nvPr userDrawn="1"/>
        </p:nvSpPr>
        <p:spPr>
          <a:xfrm>
            <a:off x="685799" y="1224219"/>
            <a:ext cx="8022265" cy="4666217"/>
          </a:xfrm>
          <a:prstGeom prst="roundRect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B9F85ADC-4F47-4ADA-B4D0-FC2E9C023C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446" y="82939"/>
            <a:ext cx="896190" cy="792549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9546328E-E56F-45EB-8C74-3DCA5576C5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3" y="125614"/>
            <a:ext cx="1155293" cy="749874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53DDE43B-2F7C-46C9-808B-81D8050AC21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4617"/>
            <a:ext cx="2670053" cy="250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130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FDC6-7980-4E02-90DF-B70827AA1A20}" type="datetimeFigureOut">
              <a:rPr lang="zh-HK" altLang="en-US" smtClean="0"/>
              <a:t>2/9/2019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BD54C-A954-47E5-B5ED-2A1E3FE7DB69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CD5EF61-EE2B-43DF-AFD5-73442EB5B6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6" name="副標題 2">
            <a:extLst>
              <a:ext uri="{FF2B5EF4-FFF2-40B4-BE49-F238E27FC236}">
                <a16:creationId xmlns:a16="http://schemas.microsoft.com/office/drawing/2014/main" id="{85EE578F-280D-4BDF-BC2C-F23E75ACE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/>
          <a:p>
            <a:endParaRPr lang="zh-HK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1DC06FE-CA3A-4BA5-B889-C9E8A5B39B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70" r="-1"/>
          <a:stretch/>
        </p:blipFill>
        <p:spPr>
          <a:xfrm>
            <a:off x="-1671438" y="0"/>
            <a:ext cx="10972800" cy="6858000"/>
          </a:xfrm>
          <a:prstGeom prst="rect">
            <a:avLst/>
          </a:prstGeom>
        </p:spPr>
      </p:pic>
      <p:sp>
        <p:nvSpPr>
          <p:cNvPr id="8" name="矩形: 圓角 7">
            <a:extLst>
              <a:ext uri="{FF2B5EF4-FFF2-40B4-BE49-F238E27FC236}">
                <a16:creationId xmlns:a16="http://schemas.microsoft.com/office/drawing/2014/main" id="{379C54B3-491A-4070-88F8-94FBE9C668FA}"/>
              </a:ext>
            </a:extLst>
          </p:cNvPr>
          <p:cNvSpPr/>
          <p:nvPr userDrawn="1"/>
        </p:nvSpPr>
        <p:spPr>
          <a:xfrm>
            <a:off x="685799" y="1224219"/>
            <a:ext cx="8022265" cy="4666217"/>
          </a:xfrm>
          <a:prstGeom prst="roundRect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F18200CE-B77A-4605-9A4A-0A9A2F21DF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446" y="82939"/>
            <a:ext cx="896190" cy="792549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EEFC8A27-FAF9-4DF9-880E-795A29D497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3" y="125614"/>
            <a:ext cx="1155293" cy="749874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55A9A277-7DBB-4F6F-ACF4-4D32BAEFE1B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4617"/>
            <a:ext cx="2670053" cy="250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76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FDC6-7980-4E02-90DF-B70827AA1A20}" type="datetimeFigureOut">
              <a:rPr lang="zh-HK" altLang="en-US" smtClean="0"/>
              <a:t>2/9/2019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BD54C-A954-47E5-B5ED-2A1E3FE7DB69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副標題 2">
            <a:extLst>
              <a:ext uri="{FF2B5EF4-FFF2-40B4-BE49-F238E27FC236}">
                <a16:creationId xmlns:a16="http://schemas.microsoft.com/office/drawing/2014/main" id="{D93EDB05-29D9-4498-A8B2-C2BA6A92BEC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1143000" y="3602038"/>
            <a:ext cx="6858000" cy="1655762"/>
          </a:xfrm>
        </p:spPr>
        <p:txBody>
          <a:bodyPr/>
          <a:lstStyle/>
          <a:p>
            <a:endParaRPr lang="zh-HK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183655D3-E13D-4030-8B48-B1383D90C5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70" r="-1"/>
          <a:stretch/>
        </p:blipFill>
        <p:spPr>
          <a:xfrm>
            <a:off x="-1671438" y="0"/>
            <a:ext cx="10972800" cy="6858000"/>
          </a:xfrm>
          <a:prstGeom prst="rect">
            <a:avLst/>
          </a:prstGeom>
        </p:spPr>
      </p:pic>
      <p:sp>
        <p:nvSpPr>
          <p:cNvPr id="10" name="矩形: 圓角 9">
            <a:extLst>
              <a:ext uri="{FF2B5EF4-FFF2-40B4-BE49-F238E27FC236}">
                <a16:creationId xmlns:a16="http://schemas.microsoft.com/office/drawing/2014/main" id="{8CF257EA-6461-4A3D-998E-2F79FA487223}"/>
              </a:ext>
            </a:extLst>
          </p:cNvPr>
          <p:cNvSpPr/>
          <p:nvPr userDrawn="1"/>
        </p:nvSpPr>
        <p:spPr>
          <a:xfrm>
            <a:off x="685799" y="1224219"/>
            <a:ext cx="8022265" cy="4666217"/>
          </a:xfrm>
          <a:prstGeom prst="roundRect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C02E5085-83EF-44DA-AC09-DED5265082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446" y="82939"/>
            <a:ext cx="896190" cy="792549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627E52FA-419F-4246-B3CD-EDE7047E8D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3" y="125614"/>
            <a:ext cx="1155293" cy="749874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639FA1C4-D782-4490-AB7C-D776ADE094D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4617"/>
            <a:ext cx="2670053" cy="250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621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FDC6-7980-4E02-90DF-B70827AA1A20}" type="datetimeFigureOut">
              <a:rPr lang="zh-HK" altLang="en-US" smtClean="0"/>
              <a:t>2/9/2019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BD54C-A954-47E5-B5ED-2A1E3FE7DB6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63737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FDC6-7980-4E02-90DF-B70827AA1A20}" type="datetimeFigureOut">
              <a:rPr lang="zh-HK" altLang="en-US" smtClean="0"/>
              <a:t>2/9/2019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BD54C-A954-47E5-B5ED-2A1E3FE7DB69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副標題 2">
            <a:extLst>
              <a:ext uri="{FF2B5EF4-FFF2-40B4-BE49-F238E27FC236}">
                <a16:creationId xmlns:a16="http://schemas.microsoft.com/office/drawing/2014/main" id="{875CBF61-6E1E-4B5A-ADDE-513A5C55EA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1143000" y="3602038"/>
            <a:ext cx="6858000" cy="1655762"/>
          </a:xfrm>
        </p:spPr>
        <p:txBody>
          <a:bodyPr/>
          <a:lstStyle/>
          <a:p>
            <a:endParaRPr lang="zh-HK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97B08907-535E-458C-8ED6-6086FA5598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70" r="-1"/>
          <a:stretch/>
        </p:blipFill>
        <p:spPr>
          <a:xfrm>
            <a:off x="-1671438" y="0"/>
            <a:ext cx="10972800" cy="6858000"/>
          </a:xfrm>
          <a:prstGeom prst="rect">
            <a:avLst/>
          </a:prstGeom>
        </p:spPr>
      </p:pic>
      <p:sp>
        <p:nvSpPr>
          <p:cNvPr id="10" name="矩形: 圓角 9">
            <a:extLst>
              <a:ext uri="{FF2B5EF4-FFF2-40B4-BE49-F238E27FC236}">
                <a16:creationId xmlns:a16="http://schemas.microsoft.com/office/drawing/2014/main" id="{6EF178E7-DC28-4067-ABB7-65CBD19158C5}"/>
              </a:ext>
            </a:extLst>
          </p:cNvPr>
          <p:cNvSpPr/>
          <p:nvPr userDrawn="1"/>
        </p:nvSpPr>
        <p:spPr>
          <a:xfrm>
            <a:off x="685799" y="1224219"/>
            <a:ext cx="8022265" cy="4666217"/>
          </a:xfrm>
          <a:prstGeom prst="roundRect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E8BCA2A5-3E24-4472-9D6A-E5B206B2F5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446" y="82939"/>
            <a:ext cx="896190" cy="792549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70CF7B05-7A45-49D8-A211-FCEB51F9F8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3" y="125614"/>
            <a:ext cx="1155293" cy="749874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E66FD0DF-7509-4738-8225-38CEB6D7A7E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4617"/>
            <a:ext cx="2670053" cy="250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037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FDC6-7980-4E02-90DF-B70827AA1A20}" type="datetimeFigureOut">
              <a:rPr lang="zh-HK" altLang="en-US" smtClean="0"/>
              <a:t>2/9/2019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BD54C-A954-47E5-B5ED-2A1E3FE7DB69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7" name="副標題 2">
            <a:extLst>
              <a:ext uri="{FF2B5EF4-FFF2-40B4-BE49-F238E27FC236}">
                <a16:creationId xmlns:a16="http://schemas.microsoft.com/office/drawing/2014/main" id="{3B0125B5-EA6F-4D96-BCE6-1DD1B63F4CB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1143000" y="3602038"/>
            <a:ext cx="6858000" cy="1655762"/>
          </a:xfrm>
        </p:spPr>
        <p:txBody>
          <a:bodyPr/>
          <a:lstStyle/>
          <a:p>
            <a:endParaRPr lang="zh-HK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21A09C88-F652-4488-A7A1-9B90E66F7B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70" r="-1"/>
          <a:stretch/>
        </p:blipFill>
        <p:spPr>
          <a:xfrm>
            <a:off x="-1671438" y="0"/>
            <a:ext cx="10972800" cy="6858000"/>
          </a:xfrm>
          <a:prstGeom prst="rect">
            <a:avLst/>
          </a:prstGeom>
        </p:spPr>
      </p:pic>
      <p:sp>
        <p:nvSpPr>
          <p:cNvPr id="9" name="矩形: 圓角 8">
            <a:extLst>
              <a:ext uri="{FF2B5EF4-FFF2-40B4-BE49-F238E27FC236}">
                <a16:creationId xmlns:a16="http://schemas.microsoft.com/office/drawing/2014/main" id="{6C5D9D95-D4E2-4C1B-945F-77CD1AD00248}"/>
              </a:ext>
            </a:extLst>
          </p:cNvPr>
          <p:cNvSpPr/>
          <p:nvPr userDrawn="1"/>
        </p:nvSpPr>
        <p:spPr>
          <a:xfrm>
            <a:off x="685799" y="1224219"/>
            <a:ext cx="8022265" cy="4666217"/>
          </a:xfrm>
          <a:prstGeom prst="roundRect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17BEC554-2250-404E-A960-6229240BBF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446" y="82939"/>
            <a:ext cx="896190" cy="792549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F0FD9C52-2EBA-4DE1-9E1B-1991EBAA553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3" y="125614"/>
            <a:ext cx="1155293" cy="749874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4A6B0B9B-4E4F-4B00-8E4A-4B4E9494F1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4617"/>
            <a:ext cx="2670053" cy="250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889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FDC6-7980-4E02-90DF-B70827AA1A20}" type="datetimeFigureOut">
              <a:rPr lang="zh-HK" altLang="en-US" smtClean="0"/>
              <a:t>2/9/2019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BD54C-A954-47E5-B5ED-2A1E3FE7DB69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7" name="副標題 2">
            <a:extLst>
              <a:ext uri="{FF2B5EF4-FFF2-40B4-BE49-F238E27FC236}">
                <a16:creationId xmlns:a16="http://schemas.microsoft.com/office/drawing/2014/main" id="{434B075B-7BBB-4AF9-99CE-8A95BA109F92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1143000" y="3602038"/>
            <a:ext cx="6858000" cy="1655762"/>
          </a:xfrm>
        </p:spPr>
        <p:txBody>
          <a:bodyPr/>
          <a:lstStyle/>
          <a:p>
            <a:endParaRPr lang="zh-HK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00A0B59E-D0FE-41CD-B528-AE8E1FB49C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70" r="-1"/>
          <a:stretch/>
        </p:blipFill>
        <p:spPr>
          <a:xfrm>
            <a:off x="-1671438" y="0"/>
            <a:ext cx="10972800" cy="6858000"/>
          </a:xfrm>
          <a:prstGeom prst="rect">
            <a:avLst/>
          </a:prstGeom>
        </p:spPr>
      </p:pic>
      <p:sp>
        <p:nvSpPr>
          <p:cNvPr id="9" name="矩形: 圓角 8">
            <a:extLst>
              <a:ext uri="{FF2B5EF4-FFF2-40B4-BE49-F238E27FC236}">
                <a16:creationId xmlns:a16="http://schemas.microsoft.com/office/drawing/2014/main" id="{0FD55E18-855C-4BFE-9953-943453694EF7}"/>
              </a:ext>
            </a:extLst>
          </p:cNvPr>
          <p:cNvSpPr/>
          <p:nvPr userDrawn="1"/>
        </p:nvSpPr>
        <p:spPr>
          <a:xfrm>
            <a:off x="685799" y="1224219"/>
            <a:ext cx="8022265" cy="4666217"/>
          </a:xfrm>
          <a:prstGeom prst="roundRect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B5EFF42A-1AF8-40E9-BD27-1B4F76C516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446" y="82939"/>
            <a:ext cx="896190" cy="792549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0A3A65A4-EDBA-437B-826C-25D32BF6F1C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3" y="125614"/>
            <a:ext cx="1155293" cy="749874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438BE178-F435-4BD6-ACED-66F8606B031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4617"/>
            <a:ext cx="2670053" cy="250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471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FDC6-7980-4E02-90DF-B70827AA1A20}" type="datetimeFigureOut">
              <a:rPr lang="zh-HK" altLang="en-US" smtClean="0"/>
              <a:t>2/9/2019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BD54C-A954-47E5-B5ED-2A1E3FE7DB6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13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FDC6-7980-4E02-90DF-B70827AA1A20}" type="datetimeFigureOut">
              <a:rPr lang="zh-HK" altLang="en-US" smtClean="0"/>
              <a:t>2/9/2019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BD54C-A954-47E5-B5ED-2A1E3FE7DB6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08041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FDC6-7980-4E02-90DF-B70827AA1A20}" type="datetimeFigureOut">
              <a:rPr lang="zh-HK" altLang="en-US" smtClean="0"/>
              <a:t>2/9/2019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BD54C-A954-47E5-B5ED-2A1E3FE7DB6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76510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FDC6-7980-4E02-90DF-B70827AA1A20}" type="datetimeFigureOut">
              <a:rPr lang="zh-HK" altLang="en-US" smtClean="0"/>
              <a:t>2/9/2019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BD54C-A954-47E5-B5ED-2A1E3FE7DB6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85851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FDC6-7980-4E02-90DF-B70827AA1A20}" type="datetimeFigureOut">
              <a:rPr lang="zh-HK" altLang="en-US" smtClean="0"/>
              <a:t>2/9/2019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BD54C-A954-47E5-B5ED-2A1E3FE7DB6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70706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FDC6-7980-4E02-90DF-B70827AA1A20}" type="datetimeFigureOut">
              <a:rPr lang="zh-HK" altLang="en-US" smtClean="0"/>
              <a:t>2/9/2019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BD54C-A954-47E5-B5ED-2A1E3FE7DB6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58225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FDC6-7980-4E02-90DF-B70827AA1A20}" type="datetimeFigureOut">
              <a:rPr lang="zh-HK" altLang="en-US" smtClean="0"/>
              <a:t>2/9/2019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BD54C-A954-47E5-B5ED-2A1E3FE7DB6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44244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4FDC6-7980-4E02-90DF-B70827AA1A20}" type="datetimeFigureOut">
              <a:rPr lang="zh-HK" altLang="en-US" smtClean="0"/>
              <a:t>2/9/2019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BD54C-A954-47E5-B5ED-2A1E3FE7DB6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48348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661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F:\educatonal%20kit%20for%20Water%20Supplies%20Department\Final-Chinese\(5)%20&#36938;&#25138;\&#29645;&#24796;&#40670;&#28404;%20&#31309;&#32858;&#26410;&#20358;.wmv" TargetMode="External"/><Relationship Id="rId4" Type="http://schemas.openxmlformats.org/officeDocument/2006/relationships/hyperlink" Target="https://www.youtube.com/watch?v=irc6qQMbDA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F:\educatonal%20kit%20for%20Water%20Supplies%20Department\Final-Chinese\(5)%20&#36938;&#25138;\&#31680;&#32004;&#29992;&#27700;&#32302;&#30701;&#27792;&#28020;&#26178;&#38291;.wmv" TargetMode="External"/><Relationship Id="rId4" Type="http://schemas.openxmlformats.org/officeDocument/2006/relationships/hyperlink" Target="https://www.youtube.com/watch?v=mFd0qJktUa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45D85097-5BDD-42AD-9AC2-EC4F6AFD0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70" r="-1"/>
          <a:stretch/>
        </p:blipFill>
        <p:spPr>
          <a:xfrm>
            <a:off x="-1671438" y="0"/>
            <a:ext cx="10972800" cy="6858000"/>
          </a:xfrm>
          <a:prstGeom prst="rect">
            <a:avLst/>
          </a:prstGeom>
        </p:spPr>
      </p:pic>
      <p:pic>
        <p:nvPicPr>
          <p:cNvPr id="15" name="內容版面配置區 14">
            <a:extLst>
              <a:ext uri="{FF2B5EF4-FFF2-40B4-BE49-F238E27FC236}">
                <a16:creationId xmlns:a16="http://schemas.microsoft.com/office/drawing/2014/main" id="{59C63094-23C4-4C6B-9C0F-84639904D9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247" y="586639"/>
            <a:ext cx="10972800" cy="3381077"/>
          </a:xfr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D32241D3-62AF-470D-B048-7D521EFD90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446" y="82939"/>
            <a:ext cx="896190" cy="792549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0F8FF309-4770-4176-A0FD-F5DA4AD1F7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3" y="125614"/>
            <a:ext cx="1155293" cy="749874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57835832-2594-42CD-A2FB-FF9024E8CB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801" y="4104166"/>
            <a:ext cx="2380041" cy="243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98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珍惜點滴 積聚未來.wmv">
            <a:hlinkClick r:id="" action="ppaction://media"/>
            <a:extLst>
              <a:ext uri="{FF2B5EF4-FFF2-40B4-BE49-F238E27FC236}">
                <a16:creationId xmlns:a16="http://schemas.microsoft.com/office/drawing/2014/main" id="{3475524F-A086-4D37-8056-71C46AFB2DB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762" y="1531558"/>
            <a:ext cx="4896625" cy="379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DE2A3646-7318-4D2D-909E-D1EFA091D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724" y="2424112"/>
            <a:ext cx="5097463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000" b="1" dirty="0">
                <a:solidFill>
                  <a:srgbClr val="3399FF"/>
                </a:solidFill>
                <a:latin typeface="華康POP1體W7(P)" pitchFamily="82" charset="-120"/>
                <a:ea typeface="華康POP1體W7(P)" pitchFamily="82" charset="-120"/>
              </a:rPr>
              <a:t>宣傳片</a:t>
            </a:r>
            <a:r>
              <a:rPr lang="en-US" altLang="zh-TW" sz="3000" b="1" dirty="0">
                <a:solidFill>
                  <a:srgbClr val="3399FF"/>
                </a:solidFill>
                <a:latin typeface="華康POP1體W7(P)" pitchFamily="82" charset="-120"/>
                <a:ea typeface="華康POP1體W7(P)" pitchFamily="82" charset="-12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zh-TW" altLang="en-US" sz="3000" b="1" dirty="0">
                <a:solidFill>
                  <a:srgbClr val="3399FF"/>
                </a:solidFill>
                <a:latin typeface="華康POP1體W7(P)" pitchFamily="82" charset="-120"/>
                <a:ea typeface="華康POP1體W7(P)" pitchFamily="82" charset="-120"/>
              </a:rPr>
              <a:t>珍惜點滴 積聚未來</a:t>
            </a:r>
          </a:p>
          <a:p>
            <a:pPr>
              <a:spcBef>
                <a:spcPct val="50000"/>
              </a:spcBef>
            </a:pPr>
            <a:r>
              <a:rPr lang="zh-TW" altLang="en-US" sz="3000" b="1" dirty="0">
                <a:solidFill>
                  <a:srgbClr val="3399FF"/>
                </a:solidFill>
                <a:latin typeface="華康POP1體W7(P)" pitchFamily="82" charset="-120"/>
                <a:ea typeface="華康POP1體W7(P)" pitchFamily="82" charset="-120"/>
              </a:rPr>
              <a:t>請</a:t>
            </a:r>
            <a:r>
              <a:rPr lang="zh-TW" altLang="en-US" sz="3000" b="1" dirty="0">
                <a:solidFill>
                  <a:srgbClr val="3399FF"/>
                </a:solidFill>
                <a:latin typeface="華康POP1體W7(P)" pitchFamily="82" charset="-120"/>
                <a:ea typeface="華康POP1體W7(P)" pitchFamily="82" charset="-120"/>
                <a:hlinkClick r:id="rId4"/>
              </a:rPr>
              <a:t>按此</a:t>
            </a:r>
            <a:r>
              <a:rPr lang="zh-TW" altLang="en-US" sz="3000" b="1" dirty="0">
                <a:solidFill>
                  <a:srgbClr val="3399FF"/>
                </a:solidFill>
                <a:latin typeface="華康POP1體W7(P)" pitchFamily="82" charset="-120"/>
                <a:ea typeface="華康POP1體W7(P)" pitchFamily="82" charset="-120"/>
              </a:rPr>
              <a:t>觀看宣傳片</a:t>
            </a:r>
          </a:p>
        </p:txBody>
      </p:sp>
    </p:spTree>
    <p:extLst>
      <p:ext uri="{BB962C8B-B14F-4D97-AF65-F5344CB8AC3E}">
        <p14:creationId xmlns:p14="http://schemas.microsoft.com/office/powerpoint/2010/main" val="421447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5018022B-5FF7-4E6B-9A18-3764B4893FB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110" y="1087776"/>
            <a:ext cx="2462129" cy="1419798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651CFB5B-BDD6-4142-B1C9-52B897C760F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5836" y="2249936"/>
            <a:ext cx="6732876" cy="2766079"/>
          </a:xfrm>
          <a:prstGeom prst="rect">
            <a:avLst/>
          </a:prstGeom>
        </p:spPr>
      </p:pic>
      <p:sp>
        <p:nvSpPr>
          <p:cNvPr id="4" name="橢圓 3">
            <a:extLst>
              <a:ext uri="{FF2B5EF4-FFF2-40B4-BE49-F238E27FC236}">
                <a16:creationId xmlns:a16="http://schemas.microsoft.com/office/drawing/2014/main" id="{3E62EF2B-66B0-488C-9D5F-904ED3B7A1B5}"/>
              </a:ext>
            </a:extLst>
          </p:cNvPr>
          <p:cNvSpPr/>
          <p:nvPr/>
        </p:nvSpPr>
        <p:spPr>
          <a:xfrm>
            <a:off x="2213315" y="4440358"/>
            <a:ext cx="2462129" cy="5118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9776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節約用水縮短沐浴時間.wmv">
            <a:hlinkClick r:id="" action="ppaction://media"/>
            <a:extLst>
              <a:ext uri="{FF2B5EF4-FFF2-40B4-BE49-F238E27FC236}">
                <a16:creationId xmlns:a16="http://schemas.microsoft.com/office/drawing/2014/main" id="{8D495BC6-F751-40E8-92DA-5E3766BAB66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493" y="1412599"/>
            <a:ext cx="5643562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C0A2752B-3174-4634-9E07-5A12D2F5C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9680" y="2477812"/>
            <a:ext cx="5761038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000" b="1" dirty="0">
                <a:solidFill>
                  <a:srgbClr val="3399FF"/>
                </a:solidFill>
                <a:latin typeface="華康POP1體W7(P)" pitchFamily="82" charset="-120"/>
                <a:ea typeface="華康POP1體W7(P)" pitchFamily="82" charset="-120"/>
              </a:rPr>
              <a:t>宣傳片</a:t>
            </a:r>
            <a:r>
              <a:rPr lang="en-US" altLang="zh-TW" sz="3000" b="1" dirty="0">
                <a:solidFill>
                  <a:srgbClr val="3399FF"/>
                </a:solidFill>
                <a:latin typeface="華康POP1體W7(P)" pitchFamily="82" charset="-120"/>
                <a:ea typeface="華康POP1體W7(P)" pitchFamily="82" charset="-12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zh-TW" altLang="en-US" sz="3000" b="1" dirty="0">
                <a:solidFill>
                  <a:srgbClr val="3399FF"/>
                </a:solidFill>
                <a:latin typeface="華康POP1體W7(P)" pitchFamily="82" charset="-120"/>
                <a:ea typeface="華康POP1體W7(P)" pitchFamily="82" charset="-120"/>
              </a:rPr>
              <a:t>參與節約用水 一齊縮短沐浴時間</a:t>
            </a:r>
          </a:p>
          <a:p>
            <a:pPr>
              <a:spcBef>
                <a:spcPct val="50000"/>
              </a:spcBef>
            </a:pPr>
            <a:r>
              <a:rPr lang="zh-TW" altLang="en-US" sz="3000" b="1" dirty="0">
                <a:solidFill>
                  <a:srgbClr val="3399FF"/>
                </a:solidFill>
                <a:latin typeface="華康POP1體W7(P)" pitchFamily="82" charset="-120"/>
                <a:ea typeface="華康POP1體W7(P)" pitchFamily="82" charset="-120"/>
              </a:rPr>
              <a:t>請</a:t>
            </a:r>
            <a:r>
              <a:rPr lang="zh-TW" altLang="en-US" sz="3000" b="1" dirty="0">
                <a:solidFill>
                  <a:srgbClr val="3399FF"/>
                </a:solidFill>
                <a:latin typeface="華康POP1體W7(P)" pitchFamily="82" charset="-120"/>
                <a:ea typeface="華康POP1體W7(P)" pitchFamily="82" charset="-120"/>
                <a:hlinkClick r:id="rId4"/>
              </a:rPr>
              <a:t>按此</a:t>
            </a:r>
            <a:r>
              <a:rPr lang="zh-TW" altLang="en-US" sz="3000" b="1" dirty="0">
                <a:solidFill>
                  <a:srgbClr val="3399FF"/>
                </a:solidFill>
                <a:latin typeface="華康POP1體W7(P)" pitchFamily="82" charset="-120"/>
                <a:ea typeface="華康POP1體W7(P)" pitchFamily="82" charset="-120"/>
              </a:rPr>
              <a:t>觀看宣傳片</a:t>
            </a:r>
          </a:p>
        </p:txBody>
      </p:sp>
    </p:spTree>
    <p:extLst>
      <p:ext uri="{BB962C8B-B14F-4D97-AF65-F5344CB8AC3E}">
        <p14:creationId xmlns:p14="http://schemas.microsoft.com/office/powerpoint/2010/main" val="363904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927BC37C-30C0-4E72-96B0-AC34B7C5119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115" y="908690"/>
            <a:ext cx="2702549" cy="1661388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C0BA0B5C-1C7F-478A-AA4F-750CC64F500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327" y="1942748"/>
            <a:ext cx="6748481" cy="3507494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226D0C7C-D798-41A4-A6EC-F5069A5CA1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7" t="11110" r="55029" b="77977"/>
          <a:stretch/>
        </p:blipFill>
        <p:spPr>
          <a:xfrm>
            <a:off x="8648206" y="2335672"/>
            <a:ext cx="244549" cy="382772"/>
          </a:xfrm>
          <a:prstGeom prst="rect">
            <a:avLst/>
          </a:prstGeom>
        </p:spPr>
      </p:pic>
      <p:sp>
        <p:nvSpPr>
          <p:cNvPr id="5" name="橢圓 4">
            <a:extLst>
              <a:ext uri="{FF2B5EF4-FFF2-40B4-BE49-F238E27FC236}">
                <a16:creationId xmlns:a16="http://schemas.microsoft.com/office/drawing/2014/main" id="{B96ED536-050C-4461-82A8-4E8BA9A8D59C}"/>
              </a:ext>
            </a:extLst>
          </p:cNvPr>
          <p:cNvSpPr/>
          <p:nvPr/>
        </p:nvSpPr>
        <p:spPr>
          <a:xfrm>
            <a:off x="2436268" y="4122431"/>
            <a:ext cx="2018273" cy="51652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7584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45D85097-5BDD-42AD-9AC2-EC4F6AFD0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70" r="-1"/>
          <a:stretch/>
        </p:blipFill>
        <p:spPr>
          <a:xfrm>
            <a:off x="-1671438" y="0"/>
            <a:ext cx="10972800" cy="685800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D32241D3-62AF-470D-B048-7D521EFD90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446" y="82939"/>
            <a:ext cx="896190" cy="792549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0F8FF309-4770-4176-A0FD-F5DA4AD1F7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3" y="125614"/>
            <a:ext cx="1155293" cy="749874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F41FDEF2-598E-44EF-AFC3-E015896148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541" y="840144"/>
            <a:ext cx="4890011" cy="6053201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DC91E8D7-84BC-4D74-8C62-062B2295F4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479" y="2603087"/>
            <a:ext cx="3492883" cy="400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9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圖片 26">
            <a:extLst>
              <a:ext uri="{FF2B5EF4-FFF2-40B4-BE49-F238E27FC236}">
                <a16:creationId xmlns:a16="http://schemas.microsoft.com/office/drawing/2014/main" id="{387C0F9B-2F9F-4858-BE29-887F4F12C06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201" y="1111523"/>
            <a:ext cx="2702549" cy="133523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CA7617CB-F2A8-48F6-8146-6FDC9A07509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438" y="1973765"/>
            <a:ext cx="6375533" cy="3256307"/>
          </a:xfrm>
          <a:prstGeom prst="rect">
            <a:avLst/>
          </a:prstGeom>
        </p:spPr>
      </p:pic>
      <p:sp>
        <p:nvSpPr>
          <p:cNvPr id="2" name="橢圓 1">
            <a:extLst>
              <a:ext uri="{FF2B5EF4-FFF2-40B4-BE49-F238E27FC236}">
                <a16:creationId xmlns:a16="http://schemas.microsoft.com/office/drawing/2014/main" id="{2502A521-45FB-4676-BAB2-DB2A6A956217}"/>
              </a:ext>
            </a:extLst>
          </p:cNvPr>
          <p:cNvSpPr/>
          <p:nvPr/>
        </p:nvSpPr>
        <p:spPr>
          <a:xfrm>
            <a:off x="2402958" y="3462971"/>
            <a:ext cx="1765004" cy="61837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1074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252411B7-026E-4D7B-A88D-2E1148167EB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444" y="1091645"/>
            <a:ext cx="2702549" cy="1337476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39C9AF0D-A7CF-40AF-AA9E-7DEC8690CA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236" y="1849593"/>
            <a:ext cx="7793023" cy="3581051"/>
          </a:xfrm>
          <a:prstGeom prst="rect">
            <a:avLst/>
          </a:prstGeom>
        </p:spPr>
      </p:pic>
      <p:sp>
        <p:nvSpPr>
          <p:cNvPr id="4" name="橢圓 3">
            <a:extLst>
              <a:ext uri="{FF2B5EF4-FFF2-40B4-BE49-F238E27FC236}">
                <a16:creationId xmlns:a16="http://schemas.microsoft.com/office/drawing/2014/main" id="{00204EBE-B746-4FB8-AFA5-5CE18E9DC6B1}"/>
              </a:ext>
            </a:extLst>
          </p:cNvPr>
          <p:cNvSpPr/>
          <p:nvPr/>
        </p:nvSpPr>
        <p:spPr>
          <a:xfrm>
            <a:off x="2402958" y="4050874"/>
            <a:ext cx="1765004" cy="72833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4859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16369083-8C5A-477D-BD72-FC363CB0CDD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836" y="1067898"/>
            <a:ext cx="2702549" cy="1496801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8E4591B8-0105-40CE-B0C2-829A9B2CA3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9453" y="2256508"/>
            <a:ext cx="6504117" cy="3543889"/>
          </a:xfrm>
          <a:prstGeom prst="rect">
            <a:avLst/>
          </a:prstGeom>
        </p:spPr>
      </p:pic>
      <p:sp>
        <p:nvSpPr>
          <p:cNvPr id="5" name="橢圓 4">
            <a:extLst>
              <a:ext uri="{FF2B5EF4-FFF2-40B4-BE49-F238E27FC236}">
                <a16:creationId xmlns:a16="http://schemas.microsoft.com/office/drawing/2014/main" id="{44CEB9D5-D5BE-40A6-9BEE-C8A2FA2A976C}"/>
              </a:ext>
            </a:extLst>
          </p:cNvPr>
          <p:cNvSpPr/>
          <p:nvPr/>
        </p:nvSpPr>
        <p:spPr>
          <a:xfrm>
            <a:off x="2319453" y="5017167"/>
            <a:ext cx="1765004" cy="6365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6346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B58AC172-E5DB-44A0-99E8-B92FA9F2828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726" y="912474"/>
            <a:ext cx="2702548" cy="139194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D8B3B89E-7BAB-4A34-9289-F6E677C9A11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695" y="2304414"/>
            <a:ext cx="6966349" cy="3271983"/>
          </a:xfrm>
          <a:prstGeom prst="rect">
            <a:avLst/>
          </a:prstGeom>
        </p:spPr>
      </p:pic>
      <p:sp>
        <p:nvSpPr>
          <p:cNvPr id="4" name="橢圓 3">
            <a:extLst>
              <a:ext uri="{FF2B5EF4-FFF2-40B4-BE49-F238E27FC236}">
                <a16:creationId xmlns:a16="http://schemas.microsoft.com/office/drawing/2014/main" id="{D25C90BF-984E-49FB-B7F1-184A47E090F8}"/>
              </a:ext>
            </a:extLst>
          </p:cNvPr>
          <p:cNvSpPr/>
          <p:nvPr/>
        </p:nvSpPr>
        <p:spPr>
          <a:xfrm>
            <a:off x="2427014" y="3779916"/>
            <a:ext cx="2702547" cy="5950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8236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012E015C-6653-4677-8B49-FE0192DE9FB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446" y="869893"/>
            <a:ext cx="2702548" cy="1434521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A20C851F-206E-4144-B2C1-59077C31867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795" y="2212618"/>
            <a:ext cx="6880303" cy="3001672"/>
          </a:xfrm>
          <a:prstGeom prst="rect">
            <a:avLst/>
          </a:prstGeom>
        </p:spPr>
      </p:pic>
      <p:sp>
        <p:nvSpPr>
          <p:cNvPr id="4" name="橢圓 3">
            <a:extLst>
              <a:ext uri="{FF2B5EF4-FFF2-40B4-BE49-F238E27FC236}">
                <a16:creationId xmlns:a16="http://schemas.microsoft.com/office/drawing/2014/main" id="{2313B96F-B4D7-48C2-91F1-028E1F3761E6}"/>
              </a:ext>
            </a:extLst>
          </p:cNvPr>
          <p:cNvSpPr/>
          <p:nvPr/>
        </p:nvSpPr>
        <p:spPr>
          <a:xfrm>
            <a:off x="2439943" y="3956001"/>
            <a:ext cx="1808671" cy="54909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6686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DFF0E764-A17C-4038-8E1B-64D802FDB00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880" y="960965"/>
            <a:ext cx="2702548" cy="1454527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8571D28F-3DF2-4EEE-AA11-F9C9D105DFF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697" y="2205982"/>
            <a:ext cx="7305605" cy="2823213"/>
          </a:xfrm>
          <a:prstGeom prst="rect">
            <a:avLst/>
          </a:prstGeom>
        </p:spPr>
      </p:pic>
      <p:sp>
        <p:nvSpPr>
          <p:cNvPr id="8" name="橢圓 7">
            <a:extLst>
              <a:ext uri="{FF2B5EF4-FFF2-40B4-BE49-F238E27FC236}">
                <a16:creationId xmlns:a16="http://schemas.microsoft.com/office/drawing/2014/main" id="{A45B0429-1CCA-4A95-B854-70C94A57DE3F}"/>
              </a:ext>
            </a:extLst>
          </p:cNvPr>
          <p:cNvSpPr/>
          <p:nvPr/>
        </p:nvSpPr>
        <p:spPr>
          <a:xfrm>
            <a:off x="2402958" y="3895794"/>
            <a:ext cx="2169042" cy="6220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6338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865D47E4-4966-4E87-A81E-37F1D1D7F4B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246" y="1161481"/>
            <a:ext cx="2702548" cy="111605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322FBEBE-3978-4BEC-A15B-8021C547F59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73" y="2217236"/>
            <a:ext cx="6799916" cy="2565993"/>
          </a:xfrm>
          <a:prstGeom prst="rect">
            <a:avLst/>
          </a:prstGeom>
        </p:spPr>
      </p:pic>
      <p:sp>
        <p:nvSpPr>
          <p:cNvPr id="4" name="橢圓 3">
            <a:extLst>
              <a:ext uri="{FF2B5EF4-FFF2-40B4-BE49-F238E27FC236}">
                <a16:creationId xmlns:a16="http://schemas.microsoft.com/office/drawing/2014/main" id="{8061EBEE-2E9F-4877-8FEE-86BBF0F2E756}"/>
              </a:ext>
            </a:extLst>
          </p:cNvPr>
          <p:cNvSpPr/>
          <p:nvPr/>
        </p:nvSpPr>
        <p:spPr>
          <a:xfrm>
            <a:off x="2360427" y="3671500"/>
            <a:ext cx="1765004" cy="5521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4524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D934135E-BACE-4280-9B5E-7367D816E07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393" y="1056312"/>
            <a:ext cx="2702547" cy="144565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1EF05EF6-ADBF-4DD7-A7AA-2E0918BA3BE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9166" y="2149560"/>
            <a:ext cx="7219791" cy="2558879"/>
          </a:xfrm>
          <a:prstGeom prst="rect">
            <a:avLst/>
          </a:prstGeom>
        </p:spPr>
      </p:pic>
      <p:sp>
        <p:nvSpPr>
          <p:cNvPr id="4" name="橢圓 3">
            <a:extLst>
              <a:ext uri="{FF2B5EF4-FFF2-40B4-BE49-F238E27FC236}">
                <a16:creationId xmlns:a16="http://schemas.microsoft.com/office/drawing/2014/main" id="{F71DA185-3EF9-4E39-B217-40B6BB0D5C30}"/>
              </a:ext>
            </a:extLst>
          </p:cNvPr>
          <p:cNvSpPr/>
          <p:nvPr/>
        </p:nvSpPr>
        <p:spPr>
          <a:xfrm>
            <a:off x="2054615" y="3271137"/>
            <a:ext cx="2702546" cy="4533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9563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</TotalTime>
  <Words>26</Words>
  <Application>Microsoft Office PowerPoint</Application>
  <PresentationFormat>如螢幕大小 (4:3)</PresentationFormat>
  <Paragraphs>6</Paragraphs>
  <Slides>14</Slides>
  <Notes>0</Notes>
  <HiddenSlides>0</HiddenSlides>
  <MMClips>2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0" baseType="lpstr">
      <vt:lpstr>華康POP1體W7(P)</vt:lpstr>
      <vt:lpstr>新細明體</vt:lpstr>
      <vt:lpstr>Arial</vt:lpstr>
      <vt:lpstr>Calibri</vt:lpstr>
      <vt:lpstr>Calibri Light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iLearners HK</dc:creator>
  <cp:lastModifiedBy>PLM_10_WCON</cp:lastModifiedBy>
  <cp:revision>53</cp:revision>
  <dcterms:created xsi:type="dcterms:W3CDTF">2019-08-19T07:34:22Z</dcterms:created>
  <dcterms:modified xsi:type="dcterms:W3CDTF">2019-09-02T03:07:14Z</dcterms:modified>
</cp:coreProperties>
</file>